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oming Soon" panose="020B0604020202020204" charset="0"/>
      <p:regular r:id="rId11"/>
    </p:embeddedFont>
    <p:embeddedFont>
      <p:font typeface="Average" panose="020B0604020202020204" charset="0"/>
      <p:regular r:id="rId12"/>
    </p:embeddedFont>
    <p:embeddedFont>
      <p:font typeface="Oswald" panose="020B0604020202020204" charset="0"/>
      <p:regular r:id="rId13"/>
      <p:bold r:id="rId1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NA WEST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5">
    <p:pos x="6000" y="0"/>
    <p:text>read what you wrote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4">
    <p:pos x="6000" y="0"/>
    <p:text>proofread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">
    <p:pos x="6000" y="0"/>
    <p:text>run-on sentence----no punctuation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spelling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spelling--I assume you aren't finished with this slide.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4070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76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86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84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355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10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609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015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21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0" name="Shape 10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onderopolis.org/wonder/do-black-cats-bring-bad-luc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Coming Soon"/>
                <a:ea typeface="Coming Soon"/>
                <a:cs typeface="Coming Soon"/>
                <a:sym typeface="Coming Soon"/>
              </a:rPr>
              <a:t>#1504 Do black cats bring bad luck?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169800" y="29007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rgbClr val="00FFFF"/>
                </a:solidFill>
                <a:hlinkClick r:id="rId4"/>
              </a:rPr>
              <a:t>By: Alyssa Willis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FFFF"/>
                </a:solidFill>
                <a:latin typeface="Coming Soon"/>
                <a:ea typeface="Coming Soon"/>
                <a:cs typeface="Coming Soon"/>
                <a:sym typeface="Coming Soon"/>
              </a:rPr>
              <a:t>The superstition of black cats is not real. Some people  just believe that black cats bring bad luck</a:t>
            </a:r>
            <a:r>
              <a:rPr lang="en">
                <a:solidFill>
                  <a:srgbClr val="00FFFF"/>
                </a:solidFill>
              </a:rPr>
              <a:t>  </a:t>
            </a:r>
            <a:r>
              <a:rPr lang="en" sz="2400">
                <a:solidFill>
                  <a:srgbClr val="00FFFF"/>
                </a:solidFill>
                <a:latin typeface="Coming Soon"/>
                <a:ea typeface="Coming Soon"/>
                <a:cs typeface="Coming Soon"/>
                <a:sym typeface="Coming Soon"/>
              </a:rPr>
              <a:t>because of the bad day people have when a black cat walks across their path. 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3990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Do black cats bring bad luck 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21000" cy="107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How did  the superstitions about black cat’s get started?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346275"/>
            <a:ext cx="8520599" cy="305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FFFF"/>
                </a:solidFill>
                <a:latin typeface="Coming Soon"/>
                <a:ea typeface="Coming Soon"/>
                <a:cs typeface="Coming Soon"/>
                <a:sym typeface="Coming Soon"/>
              </a:rPr>
              <a:t>The superstitions of  black cat’s got started in the middle ages.In Europe .Older women were accused of being witches and usually had black cat’s as companions.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335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Do any cultures think black  cat’s bring good luck?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225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FFFF"/>
                </a:solidFill>
                <a:latin typeface="Coming Soon"/>
                <a:ea typeface="Coming Soon"/>
                <a:cs typeface="Coming Soon"/>
                <a:sym typeface="Coming Soon"/>
              </a:rPr>
              <a:t>Some cultures like Scotland ,Britain ,Japan and Russia view black cats as good luck</a:t>
            </a:r>
            <a:r>
              <a:rPr lang="en" sz="2400">
                <a:solidFill>
                  <a:srgbClr val="00FFFF"/>
                </a:solidFill>
              </a:rPr>
              <a:t> .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FFFF"/>
                </a:solidFill>
                <a:latin typeface="Coming Soon"/>
                <a:ea typeface="Coming Soon"/>
                <a:cs typeface="Coming Soon"/>
                <a:sym typeface="Coming Soon"/>
              </a:rPr>
              <a:t>Did you know that 5,000 years ago the ancient Egyptian worshipped cats .If you got caught killing a cat the Egyptian royalty will take your life.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Egypt.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ancient people of which country worshiped cats ? 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588275"/>
            <a:ext cx="8520599" cy="298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A. Egypt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B. U.S.A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C. Canada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D. Finland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828" y="1017723"/>
            <a:ext cx="3366876" cy="290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1275" y="2285037"/>
            <a:ext cx="3366875" cy="2525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345200"/>
            <a:ext cx="8520599" cy="115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which continent did fear of witchcraft lead to the superstition of black cats get started?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576425"/>
            <a:ext cx="8520599" cy="324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A. North America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 .South America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C. Asia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D. Europe 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900" y="1496000"/>
            <a:ext cx="2847624" cy="242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9100" y="2648219"/>
            <a:ext cx="3604900" cy="24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Black cats are often pictured in what holiday ?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974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A. Xmas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B. Hallowen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C. St. Pattys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802" y="2025175"/>
            <a:ext cx="1504024" cy="31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7400" y="1197400"/>
            <a:ext cx="3022100" cy="20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On-screen Show (16:9)</PresentationFormat>
  <Paragraphs>25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Coming Soon</vt:lpstr>
      <vt:lpstr>Average</vt:lpstr>
      <vt:lpstr>Oswald</vt:lpstr>
      <vt:lpstr>Arial</vt:lpstr>
      <vt:lpstr>slate</vt:lpstr>
      <vt:lpstr>#1504 Do black cats bring bad luck?</vt:lpstr>
      <vt:lpstr>Do black cats bring bad luck ?</vt:lpstr>
      <vt:lpstr>How did  the superstitions about black cat’s get started?</vt:lpstr>
      <vt:lpstr>Do any cultures think black  cat’s bring good luck?</vt:lpstr>
      <vt:lpstr>Egypt.</vt:lpstr>
      <vt:lpstr>The ancient people of which country worshiped cats ?  </vt:lpstr>
      <vt:lpstr>On which continent did fear of witchcraft lead to the superstition of black cats get started?</vt:lpstr>
      <vt:lpstr>Black cats are often pictured in what holiday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#1504 Do black cats bring bad luck?</dc:title>
  <dc:creator>CS-ISD</dc:creator>
  <cp:lastModifiedBy>CS-ISD</cp:lastModifiedBy>
  <cp:revision>1</cp:revision>
  <dcterms:modified xsi:type="dcterms:W3CDTF">2015-11-05T15:45:21Z</dcterms:modified>
</cp:coreProperties>
</file>