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NA WEST" initials="" lastIdx="3" clrIdx="0"/>
  <p:cmAuthor id="1" name="Anthony Parson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3">
    <p:pos x="6000" y="400"/>
    <p:text>I moved your slides around in the order they should be.</p:text>
  </p:cm>
  <p:cm authorId="0" idx="2">
    <p:pos x="6000" y="300"/>
    <p:text>You should have asked me while you were in class.</p:text>
  </p:cm>
  <p:cm authorId="1" idx="2">
    <p:pos x="6000" y="200"/>
    <p:text>_Re-opened_
what do you mean?</p:text>
  </p:cm>
  <p:cm authorId="1" idx="1">
    <p:pos x="6000" y="100"/>
    <p:text>_Marked as resolved_</p:text>
  </p:cm>
  <p:cm authorId="0" idx="1">
    <p:pos x="6000" y="0"/>
    <p:text>slides 2,3,4 should be slides 6, 7, 8--You have the wrong questions in 2,3,4. See me!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7068527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8480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44136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61230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1168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a:p>
          <a:p>
            <a:pPr>
              <a:spcBef>
                <a:spcPts val="0"/>
              </a:spcBef>
              <a:buNone/>
            </a:pPr>
            <a:endParaRPr/>
          </a:p>
        </p:txBody>
      </p:sp>
    </p:spTree>
    <p:extLst>
      <p:ext uri="{BB962C8B-B14F-4D97-AF65-F5344CB8AC3E}">
        <p14:creationId xmlns:p14="http://schemas.microsoft.com/office/powerpoint/2010/main" val="247436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5741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07062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8510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algn="l">
              <a:spcBef>
                <a:spcPts val="0"/>
              </a:spcBef>
              <a:buNone/>
            </a:pPr>
            <a:r>
              <a:rPr lang="en">
                <a:solidFill>
                  <a:srgbClr val="FF0000"/>
                </a:solidFill>
              </a:rPr>
              <a:t>#1292 How was Earth began? </a:t>
            </a:r>
          </a:p>
        </p:txBody>
      </p:sp>
      <p:sp>
        <p:nvSpPr>
          <p:cNvPr id="51" name="Shape 51"/>
          <p:cNvSpPr txBox="1">
            <a:spLocks noGrp="1"/>
          </p:cNvSpPr>
          <p:nvPr>
            <p:ph type="subTitle" idx="1"/>
          </p:nvPr>
        </p:nvSpPr>
        <p:spPr>
          <a:xfrm>
            <a:off x="158325" y="2845925"/>
            <a:ext cx="8520599" cy="792600"/>
          </a:xfrm>
          <a:prstGeom prst="rect">
            <a:avLst/>
          </a:prstGeom>
        </p:spPr>
        <p:txBody>
          <a:bodyPr lIns="91425" tIns="91425" rIns="91425" bIns="91425" anchor="t" anchorCtr="0">
            <a:noAutofit/>
          </a:bodyPr>
          <a:lstStyle/>
          <a:p>
            <a:pPr>
              <a:spcBef>
                <a:spcPts val="0"/>
              </a:spcBef>
              <a:buNone/>
            </a:pPr>
            <a:r>
              <a:rPr lang="en">
                <a:solidFill>
                  <a:srgbClr val="FFFF00"/>
                </a:solidFill>
              </a:rPr>
              <a:t>By:Anthony Parsons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623400" y="1730825"/>
            <a:ext cx="8520599" cy="2549099"/>
          </a:xfrm>
          <a:prstGeom prst="rect">
            <a:avLst/>
          </a:prstGeom>
        </p:spPr>
        <p:txBody>
          <a:bodyPr lIns="91425" tIns="91425" rIns="91425" bIns="91425" anchor="t" anchorCtr="0">
            <a:noAutofit/>
          </a:bodyPr>
          <a:lstStyle/>
          <a:p>
            <a:pPr>
              <a:spcBef>
                <a:spcPts val="0"/>
              </a:spcBef>
              <a:buNone/>
            </a:pPr>
            <a:r>
              <a:rPr lang="en">
                <a:solidFill>
                  <a:srgbClr val="FF0000"/>
                </a:solidFill>
              </a:rPr>
              <a:t>It began as a big ball of rock until it got so hot it made iron and the core.Over millions of years,Earth eventually  it cooled down and its composition settled into the core,mantle,and crust as it is today. 	</a:t>
            </a:r>
            <a:r>
              <a:rPr lang="en"/>
              <a:t>												</a:t>
            </a:r>
          </a:p>
        </p:txBody>
      </p:sp>
      <p:sp>
        <p:nvSpPr>
          <p:cNvPr id="57" name="Shape 57"/>
          <p:cNvSpPr txBox="1">
            <a:spLocks noGrp="1"/>
          </p:cNvSpPr>
          <p:nvPr>
            <p:ph type="title"/>
          </p:nvPr>
        </p:nvSpPr>
        <p:spPr>
          <a:xfrm>
            <a:off x="623400" y="92500"/>
            <a:ext cx="8520599" cy="572699"/>
          </a:xfrm>
          <a:prstGeom prst="rect">
            <a:avLst/>
          </a:prstGeom>
        </p:spPr>
        <p:txBody>
          <a:bodyPr lIns="91425" tIns="91425" rIns="91425" bIns="91425" anchor="t" anchorCtr="0">
            <a:noAutofit/>
          </a:bodyPr>
          <a:lstStyle/>
          <a:p>
            <a:pPr lvl="0" rtl="0">
              <a:spcBef>
                <a:spcPts val="0"/>
              </a:spcBef>
              <a:buNone/>
            </a:pPr>
            <a:r>
              <a:rPr lang="en">
                <a:solidFill>
                  <a:srgbClr val="FFFF00"/>
                </a:solidFill>
              </a:rPr>
              <a:t>How did earth begin?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311700" y="666600"/>
            <a:ext cx="8520599" cy="3902399"/>
          </a:xfrm>
          <a:prstGeom prst="rect">
            <a:avLst/>
          </a:prstGeom>
        </p:spPr>
        <p:txBody>
          <a:bodyPr lIns="91425" tIns="91425" rIns="91425" bIns="91425" anchor="t" anchorCtr="0">
            <a:noAutofit/>
          </a:bodyPr>
          <a:lstStyle/>
          <a:p>
            <a:pPr rtl="0">
              <a:spcBef>
                <a:spcPts val="0"/>
              </a:spcBef>
              <a:buNone/>
            </a:pPr>
            <a:r>
              <a:rPr lang="en">
                <a:solidFill>
                  <a:srgbClr val="FF9900"/>
                </a:solidFill>
              </a:rPr>
              <a:t>The big bang theory is how Earth was made.</a:t>
            </a:r>
          </a:p>
          <a:p>
            <a:pPr lvl="0" rtl="0">
              <a:spcBef>
                <a:spcPts val="0"/>
              </a:spcBef>
              <a:buNone/>
            </a:pPr>
            <a:endParaRPr/>
          </a:p>
        </p:txBody>
      </p:sp>
      <p:sp>
        <p:nvSpPr>
          <p:cNvPr id="63" name="Shape 63"/>
          <p:cNvSpPr txBox="1">
            <a:spLocks noGrp="1"/>
          </p:cNvSpPr>
          <p:nvPr>
            <p:ph type="title"/>
          </p:nvPr>
        </p:nvSpPr>
        <p:spPr>
          <a:xfrm>
            <a:off x="0" y="0"/>
            <a:ext cx="8520599" cy="666600"/>
          </a:xfrm>
          <a:prstGeom prst="rect">
            <a:avLst/>
          </a:prstGeom>
        </p:spPr>
        <p:txBody>
          <a:bodyPr lIns="91425" tIns="91425" rIns="91425" bIns="91425" anchor="t" anchorCtr="0">
            <a:noAutofit/>
          </a:bodyPr>
          <a:lstStyle/>
          <a:p>
            <a:pPr lvl="0" rtl="0">
              <a:spcBef>
                <a:spcPts val="0"/>
              </a:spcBef>
              <a:buNone/>
            </a:pPr>
            <a:r>
              <a:rPr lang="en">
                <a:solidFill>
                  <a:srgbClr val="00FF00"/>
                </a:solidFill>
              </a:rPr>
              <a:t>What is the big bang theory?</a:t>
            </a:r>
            <a:r>
              <a:rPr lang="en"/>
              <a:t>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solidFill>
                  <a:srgbClr val="FF0000"/>
                </a:solidFill>
              </a:rPr>
              <a:t>Earth was made about 4.6 billion years ago.</a:t>
            </a:r>
          </a:p>
        </p:txBody>
      </p:sp>
      <p:sp>
        <p:nvSpPr>
          <p:cNvPr id="69" name="Shape 69"/>
          <p:cNvSpPr txBox="1">
            <a:spLocks noGrp="1"/>
          </p:cNvSpPr>
          <p:nvPr>
            <p:ph type="title"/>
          </p:nvPr>
        </p:nvSpPr>
        <p:spPr>
          <a:xfrm>
            <a:off x="0" y="0"/>
            <a:ext cx="8520599" cy="1152600"/>
          </a:xfrm>
          <a:prstGeom prst="rect">
            <a:avLst/>
          </a:prstGeom>
        </p:spPr>
        <p:txBody>
          <a:bodyPr lIns="91425" tIns="91425" rIns="91425" bIns="91425" anchor="t" anchorCtr="0">
            <a:noAutofit/>
          </a:bodyPr>
          <a:lstStyle/>
          <a:p>
            <a:pPr lvl="0" rtl="0">
              <a:spcBef>
                <a:spcPts val="0"/>
              </a:spcBef>
              <a:buNone/>
            </a:pPr>
            <a:r>
              <a:rPr lang="en">
                <a:solidFill>
                  <a:srgbClr val="F3F3F3"/>
                </a:solidFill>
              </a:rPr>
              <a:t>When was Earth formed</a:t>
            </a:r>
            <a:r>
              <a:rPr lang="en"/>
              <a: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solidFill>
                  <a:srgbClr val="FF0000"/>
                </a:solidFill>
              </a:rPr>
              <a:t>Interesting facts.</a:t>
            </a:r>
          </a:p>
        </p:txBody>
      </p:sp>
      <p:sp>
        <p:nvSpPr>
          <p:cNvPr id="75" name="Shape 7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r>
              <a:rPr lang="en" sz="1100">
                <a:solidFill>
                  <a:srgbClr val="FF00FF"/>
                </a:solidFill>
              </a:rPr>
              <a:t>A planetesimal the size of Mars hit earth</a:t>
            </a:r>
            <a:r>
              <a:rPr lang="en" sz="1100">
                <a:solidFill>
                  <a:srgbClr val="000000"/>
                </a:solidFill>
              </a:rPr>
              <a: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0" y="1563950"/>
            <a:ext cx="8832299" cy="3342299"/>
          </a:xfrm>
          <a:prstGeom prst="rect">
            <a:avLst/>
          </a:prstGeom>
        </p:spPr>
        <p:txBody>
          <a:bodyPr lIns="91425" tIns="91425" rIns="91425" bIns="91425" anchor="t" anchorCtr="0">
            <a:noAutofit/>
          </a:bodyPr>
          <a:lstStyle/>
          <a:p>
            <a:pPr rtl="0">
              <a:spcBef>
                <a:spcPts val="0"/>
              </a:spcBef>
              <a:buNone/>
            </a:pPr>
            <a:r>
              <a:rPr lang="en">
                <a:solidFill>
                  <a:srgbClr val="FFFF00"/>
                </a:solidFill>
              </a:rPr>
              <a:t>A.27 years </a:t>
            </a:r>
          </a:p>
          <a:p>
            <a:pPr rtl="0">
              <a:spcBef>
                <a:spcPts val="0"/>
              </a:spcBef>
              <a:buNone/>
            </a:pPr>
            <a:r>
              <a:rPr lang="en">
                <a:solidFill>
                  <a:srgbClr val="FFFF00"/>
                </a:solidFill>
              </a:rPr>
              <a:t>B.4.6 billion year </a:t>
            </a:r>
          </a:p>
          <a:p>
            <a:pPr>
              <a:spcBef>
                <a:spcPts val="0"/>
              </a:spcBef>
              <a:buNone/>
            </a:pPr>
            <a:r>
              <a:rPr lang="en">
                <a:solidFill>
                  <a:srgbClr val="FFFF00"/>
                </a:solidFill>
              </a:rPr>
              <a:t>C. 3 mi s</a:t>
            </a:r>
          </a:p>
        </p:txBody>
      </p:sp>
      <p:sp>
        <p:nvSpPr>
          <p:cNvPr id="81" name="Shape 81"/>
          <p:cNvSpPr txBox="1">
            <a:spLocks noGrp="1"/>
          </p:cNvSpPr>
          <p:nvPr>
            <p:ph type="title"/>
          </p:nvPr>
        </p:nvSpPr>
        <p:spPr>
          <a:xfrm>
            <a:off x="311700" y="445025"/>
            <a:ext cx="8520599" cy="898200"/>
          </a:xfrm>
          <a:prstGeom prst="rect">
            <a:avLst/>
          </a:prstGeom>
        </p:spPr>
        <p:txBody>
          <a:bodyPr lIns="91425" tIns="91425" rIns="91425" bIns="91425" anchor="t" anchorCtr="0">
            <a:noAutofit/>
          </a:bodyPr>
          <a:lstStyle/>
          <a:p>
            <a:pPr lvl="0" rtl="0">
              <a:spcBef>
                <a:spcPts val="0"/>
              </a:spcBef>
              <a:buNone/>
            </a:pPr>
            <a:r>
              <a:rPr lang="en">
                <a:solidFill>
                  <a:srgbClr val="FF0000"/>
                </a:solidFill>
              </a:rPr>
              <a:t>Scientists believe Earth was formed about how</a:t>
            </a:r>
            <a:r>
              <a:rPr lang="en"/>
              <a:t> long ago?</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599" cy="961199"/>
          </a:xfrm>
          <a:prstGeom prst="rect">
            <a:avLst/>
          </a:prstGeom>
        </p:spPr>
        <p:txBody>
          <a:bodyPr lIns="91425" tIns="91425" rIns="91425" bIns="91425" anchor="t" anchorCtr="0">
            <a:noAutofit/>
          </a:bodyPr>
          <a:lstStyle/>
          <a:p>
            <a:pPr lvl="0" rtl="0">
              <a:spcBef>
                <a:spcPts val="0"/>
              </a:spcBef>
              <a:buNone/>
            </a:pPr>
            <a:r>
              <a:rPr lang="en">
                <a:solidFill>
                  <a:srgbClr val="FF0000"/>
                </a:solidFill>
              </a:rPr>
              <a:t>Early in the process of its formation, a planetesimal the size of Mars hit Earth, causing what?</a:t>
            </a:r>
          </a:p>
        </p:txBody>
      </p:sp>
      <p:sp>
        <p:nvSpPr>
          <p:cNvPr id="87" name="Shape 87"/>
          <p:cNvSpPr txBox="1">
            <a:spLocks noGrp="1"/>
          </p:cNvSpPr>
          <p:nvPr>
            <p:ph type="body" idx="1"/>
          </p:nvPr>
        </p:nvSpPr>
        <p:spPr>
          <a:xfrm>
            <a:off x="311700" y="1406275"/>
            <a:ext cx="8520599" cy="3737100"/>
          </a:xfrm>
          <a:prstGeom prst="rect">
            <a:avLst/>
          </a:prstGeom>
        </p:spPr>
        <p:txBody>
          <a:bodyPr lIns="91425" tIns="91425" rIns="91425" bIns="91425" anchor="t" anchorCtr="0">
            <a:noAutofit/>
          </a:bodyPr>
          <a:lstStyle/>
          <a:p>
            <a:pPr rtl="0">
              <a:spcBef>
                <a:spcPts val="0"/>
              </a:spcBef>
              <a:buNone/>
            </a:pPr>
            <a:r>
              <a:rPr lang="en">
                <a:solidFill>
                  <a:srgbClr val="FFFF00"/>
                </a:solidFill>
              </a:rPr>
              <a:t>A.a big chunk of Earth to be knocked into space, becoming our Moon </a:t>
            </a:r>
          </a:p>
          <a:p>
            <a:pPr rtl="0">
              <a:spcBef>
                <a:spcPts val="0"/>
              </a:spcBef>
              <a:buNone/>
            </a:pPr>
            <a:r>
              <a:rPr lang="en">
                <a:solidFill>
                  <a:srgbClr val="FFFF00"/>
                </a:solidFill>
              </a:rPr>
              <a:t>B.the angel of Earth's tilt to be changed to its current orientation</a:t>
            </a:r>
          </a:p>
          <a:p>
            <a:pPr rtl="0">
              <a:spcBef>
                <a:spcPts val="0"/>
              </a:spcBef>
              <a:buNone/>
            </a:pPr>
            <a:r>
              <a:rPr lang="en">
                <a:solidFill>
                  <a:srgbClr val="FFFF00"/>
                </a:solidFill>
              </a:rPr>
              <a:t>C.Pangaea to break apart</a:t>
            </a:r>
          </a:p>
          <a:p>
            <a:pPr lvl="0" rtl="0">
              <a:spcBef>
                <a:spcPts val="0"/>
              </a:spcBef>
              <a:buNone/>
            </a:pPr>
            <a:r>
              <a:rPr lang="en">
                <a:solidFill>
                  <a:srgbClr val="FFFF00"/>
                </a:solidFill>
              </a:rPr>
              <a:t>D. both a and b</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599" cy="1087500"/>
          </a:xfrm>
          <a:prstGeom prst="rect">
            <a:avLst/>
          </a:prstGeom>
        </p:spPr>
        <p:txBody>
          <a:bodyPr lIns="91425" tIns="91425" rIns="91425" bIns="91425" anchor="t" anchorCtr="0">
            <a:noAutofit/>
          </a:bodyPr>
          <a:lstStyle/>
          <a:p>
            <a:pPr lvl="0" rtl="0">
              <a:spcBef>
                <a:spcPts val="0"/>
              </a:spcBef>
              <a:buNone/>
            </a:pPr>
            <a:r>
              <a:rPr lang="en">
                <a:solidFill>
                  <a:srgbClr val="FF0000"/>
                </a:solidFill>
              </a:rPr>
              <a:t>Larger chunks of rock that eventually formed into the planets of our solar system are known as what?</a:t>
            </a:r>
          </a:p>
        </p:txBody>
      </p:sp>
      <p:sp>
        <p:nvSpPr>
          <p:cNvPr id="93" name="Shape 93"/>
          <p:cNvSpPr txBox="1">
            <a:spLocks noGrp="1"/>
          </p:cNvSpPr>
          <p:nvPr>
            <p:ph type="body" idx="1"/>
          </p:nvPr>
        </p:nvSpPr>
        <p:spPr>
          <a:xfrm>
            <a:off x="311700" y="1532400"/>
            <a:ext cx="8520599" cy="36110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a:solidFill>
                  <a:srgbClr val="00FF00"/>
                </a:solidFill>
              </a:rPr>
              <a:t>A. big rocks</a:t>
            </a:r>
          </a:p>
          <a:p>
            <a:pPr lvl="0" rtl="0">
              <a:spcBef>
                <a:spcPts val="0"/>
              </a:spcBef>
              <a:buClr>
                <a:schemeClr val="dk1"/>
              </a:buClr>
              <a:buSzPct val="61111"/>
              <a:buFont typeface="Arial"/>
              <a:buNone/>
            </a:pPr>
            <a:r>
              <a:rPr lang="en">
                <a:solidFill>
                  <a:srgbClr val="00FF00"/>
                </a:solidFill>
              </a:rPr>
              <a:t>B. planetesimals</a:t>
            </a:r>
          </a:p>
          <a:p>
            <a:pPr lvl="0" rtl="0">
              <a:spcBef>
                <a:spcPts val="0"/>
              </a:spcBef>
              <a:buClr>
                <a:schemeClr val="dk1"/>
              </a:buClr>
              <a:buSzPct val="61111"/>
              <a:buFont typeface="Arial"/>
              <a:buNone/>
            </a:pPr>
            <a:r>
              <a:rPr lang="en">
                <a:solidFill>
                  <a:srgbClr val="00FF00"/>
                </a:solidFill>
              </a:rPr>
              <a:t>C. baby planets</a:t>
            </a:r>
          </a:p>
          <a:p>
            <a:pPr lvl="0" rtl="0">
              <a:spcBef>
                <a:spcPts val="0"/>
              </a:spcBef>
              <a:buClr>
                <a:schemeClr val="dk1"/>
              </a:buClr>
              <a:buSzPct val="61111"/>
              <a:buFont typeface="Arial"/>
              <a:buNone/>
            </a:pPr>
            <a:r>
              <a:rPr lang="en">
                <a:solidFill>
                  <a:srgbClr val="00FF00"/>
                </a:solidFill>
              </a:rPr>
              <a:t>D. planetudes.</a:t>
            </a:r>
          </a:p>
        </p:txBody>
      </p:sp>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Words>
  <Application>Microsoft Office PowerPoint</Application>
  <PresentationFormat>On-screen Show (16:9)</PresentationFormat>
  <Paragraphs>24</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simple-light-2</vt:lpstr>
      <vt:lpstr>#1292 How was Earth began? </vt:lpstr>
      <vt:lpstr>How did earth begin?</vt:lpstr>
      <vt:lpstr>What is the big bang theory? </vt:lpstr>
      <vt:lpstr>When was Earth formed?</vt:lpstr>
      <vt:lpstr>Interesting facts.</vt:lpstr>
      <vt:lpstr>Scientists believe Earth was formed about how long ago?</vt:lpstr>
      <vt:lpstr>Early in the process of its formation, a planetesimal the size of Mars hit Earth, causing what?</vt:lpstr>
      <vt:lpstr>Larger chunks of rock that eventually formed into the planets of our solar system are known as what?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#1292 How was Earth began? </dc:title>
  <dc:creator>CS-ISD</dc:creator>
  <cp:lastModifiedBy>CS-ISD</cp:lastModifiedBy>
  <cp:revision>1</cp:revision>
  <dcterms:modified xsi:type="dcterms:W3CDTF">2015-11-19T15:30:49Z</dcterms:modified>
</cp:coreProperties>
</file>