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edarville Cursive" panose="020B0604020202020204" charset="0"/>
      <p:regular r:id="rId1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Your last sentence is a run-on.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7540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32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52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27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4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29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66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02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750650" y="1104650"/>
            <a:ext cx="4072799" cy="2581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highlight>
                  <a:srgbClr val="00FFFF"/>
                </a:highlight>
              </a:rPr>
              <a:t>1108# ARE LIGERS REAL?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922050" y="3593800"/>
            <a:ext cx="49014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940094"/>
                </a:solidFill>
                <a:highlight>
                  <a:srgbClr val="00FFFF"/>
                </a:highlight>
              </a:rPr>
              <a:t>By: </a:t>
            </a:r>
            <a:r>
              <a:rPr lang="en" sz="3000">
                <a:solidFill>
                  <a:srgbClr val="940094"/>
                </a:solidFill>
                <a:highlight>
                  <a:srgbClr val="00FFFF"/>
                </a:highlight>
                <a:latin typeface="Cedarville Cursive"/>
                <a:ea typeface="Cedarville Cursive"/>
                <a:cs typeface="Cedarville Cursive"/>
                <a:sym typeface="Cedarville Cursive"/>
              </a:rPr>
              <a:t>Ariyanna Dove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Are Ligers real 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Ligers are real because they are born to a male lion and a female tiger.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350" y="2209300"/>
            <a:ext cx="3820225" cy="247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86F2">
            <a:alpha val="51920"/>
          </a:srgbClr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the difference between liger and a tigon 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difference between a liger and a tigon is a tigon is born to a male tiger  and a female lion.A  liger is born to a female tiger and a male lion.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8EBF6"/>
                </a:solidFill>
                <a:highlight>
                  <a:srgbClr val="FF00FF"/>
                </a:highlight>
              </a:rPr>
              <a:t>Do ligers occur naturally in the wild 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0725" y="3590100"/>
            <a:ext cx="8520599" cy="10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rgbClr val="00FFFF"/>
                </a:solidFill>
                <a:highlight>
                  <a:srgbClr val="FF00FF"/>
                </a:highlight>
              </a:rPr>
              <a:t>Ligers do </a:t>
            </a:r>
            <a:r>
              <a:rPr lang="en" sz="2400" u="sng">
                <a:solidFill>
                  <a:srgbClr val="00FFFF"/>
                </a:solidFill>
                <a:highlight>
                  <a:srgbClr val="FF00FF"/>
                </a:highlight>
              </a:rPr>
              <a:t>not </a:t>
            </a:r>
            <a:r>
              <a:rPr lang="en" u="sng">
                <a:solidFill>
                  <a:srgbClr val="00FFFF"/>
                </a:solidFill>
                <a:highlight>
                  <a:srgbClr val="FF00FF"/>
                </a:highlight>
              </a:rPr>
              <a:t>naturally  occur in the wild because tigers and lions both live in  </a:t>
            </a:r>
            <a:r>
              <a:rPr lang="en">
                <a:solidFill>
                  <a:srgbClr val="00FFFF"/>
                </a:solidFill>
                <a:highlight>
                  <a:srgbClr val="FF00FF"/>
                </a:highlight>
              </a:rPr>
              <a:t>different place.Lions live in Africa and tigers live in Asia.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Interesting facts.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Ligers can weigh up to 900 pounds and ligers are bigger than both their parents.Like tigers ligers like to swim.Then like lions they are “sociable”.                                                                  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775" y="2496950"/>
            <a:ext cx="2968750" cy="212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2B79">
            <a:alpha val="5654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19650" y="122850"/>
            <a:ext cx="8520599" cy="136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offspring of a male tiger and a female lion is called a what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19650" y="1415225"/>
            <a:ext cx="1966499" cy="308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(A)   liger                        (b)  liguar             (c)   cheeton                        (d)   tigon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63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A4C2F4"/>
                </a:highlight>
              </a:rPr>
              <a:t>Ligers have almost always been the result of purpose breeding in captivity by human caretakers a practice that can be traced back to when 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31050" y="2151750"/>
            <a:ext cx="1898699" cy="163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 </a:t>
            </a:r>
            <a:r>
              <a:rPr lang="en">
                <a:solidFill>
                  <a:srgbClr val="00FF00"/>
                </a:solidFill>
                <a:highlight>
                  <a:srgbClr val="000000"/>
                </a:highlight>
              </a:rPr>
              <a:t>(a)  1987                   (b) early 1800                     (c) late 1900                (d) early 2000 </a:t>
            </a:r>
            <a:r>
              <a:rPr lang="en">
                <a:solidFill>
                  <a:srgbClr val="00FF00"/>
                </a:solidFill>
              </a:rPr>
              <a:t>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33525"/>
            <a:ext cx="8520599" cy="128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Ligers usually aren’t produced naturally in the wild because tigers are mainly found in Asia and Lions are mainly found where.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956150"/>
            <a:ext cx="2139300" cy="128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    Africa                                                                                                                             B   North America                                                                                                  C    Australia                                                                                                          D    Europe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150" y="1956150"/>
            <a:ext cx="3923799" cy="22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    </a:t>
            </a:r>
            <a:r>
              <a:rPr lang="en" sz="9600">
                <a:latin typeface="Cedarville Cursive"/>
                <a:ea typeface="Cedarville Cursive"/>
                <a:cs typeface="Cedarville Cursive"/>
                <a:sym typeface="Cedarville Cursive"/>
              </a:rPr>
              <a:t>The                              End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9700"/>
            <a:ext cx="3278399" cy="25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(16:9)</PresentationFormat>
  <Paragraphs>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Cedarville Cursive</vt:lpstr>
      <vt:lpstr>Arial</vt:lpstr>
      <vt:lpstr>simple-light-2</vt:lpstr>
      <vt:lpstr>1108# ARE LIGERS REAL?</vt:lpstr>
      <vt:lpstr>Are Ligers real ?</vt:lpstr>
      <vt:lpstr>What is the difference between liger and a tigon ?</vt:lpstr>
      <vt:lpstr>Do ligers occur naturally in the wild ?</vt:lpstr>
      <vt:lpstr>Interesting facts.</vt:lpstr>
      <vt:lpstr>The offspring of a male tiger and a female lion is called a what</vt:lpstr>
      <vt:lpstr>Ligers have almost always been the result of purpose breeding in captivity by human caretakers a practice that can be traced back to when ?</vt:lpstr>
      <vt:lpstr>Ligers usually aren’t produced naturally in the wild because tigers are mainly found in Asia and Lions are mainly found where.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1108# ARE LIGERS REAL?</dc:title>
  <dc:creator>CS-ISD</dc:creator>
  <cp:lastModifiedBy>CS-ISD</cp:lastModifiedBy>
  <cp:revision>1</cp:revision>
  <dcterms:modified xsi:type="dcterms:W3CDTF">2015-11-19T15:11:38Z</dcterms:modified>
</cp:coreProperties>
</file>