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3">
    <p:pos x="6000" y="0"/>
    <p:text>Number?</p:text>
  </p:cm>
</p:cmLst>
</file>

<file path=ppt/comments/comment2.xml><?xml version="1.0" encoding="utf-8"?>
<p:cmLst xmlns:a="http://schemas.openxmlformats.org/drawingml/2006/main" xmlns:r="http://schemas.openxmlformats.org/officeDocument/2006/relationships" xmlns:p="http://schemas.openxmlformats.org/presentationml/2006/main">
  <p:cm authorId="0" idx="2">
    <p:pos x="6000" y="100"/>
    <p:text>The questions for your slides 2,3,&amp;4 are:
What causes lightning?
How many times does lightning strike the Earth each day?
Who holds the record for having been hit by lightning the most times?</p:text>
  </p:cm>
  <p:cm authorId="0" idx="1">
    <p:pos x="6000" y="0"/>
    <p:text>The questions you have are your quiz questions that should be on the last three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7853227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2442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1762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8742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435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9253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607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5229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5238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a:ln w="9525" cap="flat" cmpd="sng">
            <a:solidFill>
              <a:schemeClr val="lt1"/>
            </a:solidFill>
            <a:prstDash val="solid"/>
            <a:round/>
            <a:headEnd type="none" w="med" len="med"/>
            <a:tailEnd type="none" w="med" len="med"/>
          </a:ln>
        </p:spPr>
        <p:txBody>
          <a:bodyPr lIns="91425" tIns="91425" rIns="91425" bIns="91425" anchor="b" anchorCtr="0">
            <a:noAutofit/>
          </a:bodyPr>
          <a:lstStyle/>
          <a:p>
            <a:pPr algn="l">
              <a:spcBef>
                <a:spcPts val="0"/>
              </a:spcBef>
              <a:buNone/>
            </a:pPr>
            <a:r>
              <a:rPr lang="en">
                <a:solidFill>
                  <a:srgbClr val="FF9900"/>
                </a:solidFill>
              </a:rPr>
              <a:t>#1193 What Causes Lightning???</a:t>
            </a:r>
          </a:p>
        </p:txBody>
      </p:sp>
      <p:sp>
        <p:nvSpPr>
          <p:cNvPr id="51" name="Shape 51"/>
          <p:cNvSpPr txBox="1">
            <a:spLocks noGrp="1"/>
          </p:cNvSpPr>
          <p:nvPr>
            <p:ph type="subTitle" idx="1"/>
          </p:nvPr>
        </p:nvSpPr>
        <p:spPr>
          <a:xfrm>
            <a:off x="2373225" y="2950675"/>
            <a:ext cx="6830700" cy="792600"/>
          </a:xfrm>
          <a:prstGeom prst="rect">
            <a:avLst/>
          </a:prstGeom>
        </p:spPr>
        <p:txBody>
          <a:bodyPr lIns="91425" tIns="91425" rIns="91425" bIns="91425" anchor="t" anchorCtr="0">
            <a:noAutofit/>
          </a:bodyPr>
          <a:lstStyle/>
          <a:p>
            <a:pPr>
              <a:spcBef>
                <a:spcPts val="0"/>
              </a:spcBef>
              <a:buNone/>
            </a:pPr>
            <a:r>
              <a:rPr lang="en">
                <a:solidFill>
                  <a:srgbClr val="93C47D"/>
                </a:solidFill>
              </a:rPr>
              <a:t>By: Ashlyn Hawkins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solidFill>
                  <a:srgbClr val="FFFF00"/>
                </a:solidFill>
              </a:rPr>
              <a:t>When a thunder cloud is way up in the atmosphere ,the air is very cold.This causes the moisture in the cloud to freeze.These tiny bits of ice bump into each other as they roll around in the air a bit like bumper cars.</a:t>
            </a:r>
            <a:r>
              <a:rPr lang="en">
                <a:solidFill>
                  <a:srgbClr val="FF0000"/>
                </a:solidFill>
              </a:rPr>
              <a:t> </a:t>
            </a:r>
            <a:r>
              <a:rPr lang="en"/>
              <a:t> </a:t>
            </a:r>
          </a:p>
        </p:txBody>
      </p:sp>
      <p:sp>
        <p:nvSpPr>
          <p:cNvPr id="57" name="Shape 57"/>
          <p:cNvSpPr txBox="1"/>
          <p:nvPr/>
        </p:nvSpPr>
        <p:spPr>
          <a:xfrm>
            <a:off x="452550" y="356575"/>
            <a:ext cx="8238899" cy="795900"/>
          </a:xfrm>
          <a:prstGeom prst="rect">
            <a:avLst/>
          </a:prstGeom>
          <a:noFill/>
          <a:ln>
            <a:noFill/>
          </a:ln>
        </p:spPr>
        <p:txBody>
          <a:bodyPr lIns="91425" tIns="91425" rIns="91425" bIns="91425" anchor="t" anchorCtr="0">
            <a:noAutofit/>
          </a:bodyPr>
          <a:lstStyle/>
          <a:p>
            <a:pPr>
              <a:spcBef>
                <a:spcPts val="0"/>
              </a:spcBef>
              <a:buNone/>
            </a:pPr>
            <a:r>
              <a:rPr lang="en" sz="3600">
                <a:solidFill>
                  <a:srgbClr val="00FF00"/>
                </a:solidFill>
              </a:rPr>
              <a:t>What causes lightning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311700" y="1164000"/>
            <a:ext cx="8520599" cy="3416400"/>
          </a:xfrm>
          <a:prstGeom prst="rect">
            <a:avLst/>
          </a:prstGeom>
        </p:spPr>
        <p:txBody>
          <a:bodyPr lIns="91425" tIns="91425" rIns="91425" bIns="91425" anchor="t" anchorCtr="0">
            <a:noAutofit/>
          </a:bodyPr>
          <a:lstStyle/>
          <a:p>
            <a:pPr rtl="0">
              <a:spcBef>
                <a:spcPts val="0"/>
              </a:spcBef>
              <a:buNone/>
            </a:pPr>
            <a:r>
              <a:rPr lang="en">
                <a:solidFill>
                  <a:srgbClr val="00FF00"/>
                </a:solidFill>
              </a:rPr>
              <a:t>There are more than three million lightning strikes each day. </a:t>
            </a:r>
          </a:p>
          <a:p>
            <a:pPr lvl="0" rtl="0">
              <a:spcBef>
                <a:spcPts val="0"/>
              </a:spcBef>
              <a:buNone/>
            </a:pPr>
            <a:r>
              <a:rPr lang="en">
                <a:solidFill>
                  <a:srgbClr val="00FF00"/>
                </a:solidFill>
              </a:rPr>
              <a:t>That`s about 40 strikes each second.</a:t>
            </a:r>
          </a:p>
        </p:txBody>
      </p:sp>
      <p:sp>
        <p:nvSpPr>
          <p:cNvPr id="63" name="Shape 63"/>
          <p:cNvSpPr txBox="1"/>
          <p:nvPr/>
        </p:nvSpPr>
        <p:spPr>
          <a:xfrm flipH="1">
            <a:off x="816774" y="80550"/>
            <a:ext cx="7548600" cy="701999"/>
          </a:xfrm>
          <a:prstGeom prst="rect">
            <a:avLst/>
          </a:prstGeom>
          <a:noFill/>
          <a:ln>
            <a:noFill/>
          </a:ln>
        </p:spPr>
        <p:txBody>
          <a:bodyPr lIns="91425" tIns="91425" rIns="91425" bIns="91425" anchor="t" anchorCtr="0">
            <a:noAutofit/>
          </a:bodyPr>
          <a:lstStyle/>
          <a:p>
            <a:pPr>
              <a:spcBef>
                <a:spcPts val="0"/>
              </a:spcBef>
              <a:buNone/>
            </a:pPr>
            <a:endParaRPr/>
          </a:p>
        </p:txBody>
      </p:sp>
      <p:sp>
        <p:nvSpPr>
          <p:cNvPr id="64" name="Shape 64"/>
          <p:cNvSpPr txBox="1"/>
          <p:nvPr/>
        </p:nvSpPr>
        <p:spPr>
          <a:xfrm>
            <a:off x="483275" y="184100"/>
            <a:ext cx="8273400" cy="932099"/>
          </a:xfrm>
          <a:prstGeom prst="rect">
            <a:avLst/>
          </a:prstGeom>
          <a:noFill/>
          <a:ln>
            <a:noFill/>
          </a:ln>
        </p:spPr>
        <p:txBody>
          <a:bodyPr lIns="91425" tIns="91425" rIns="91425" bIns="91425" anchor="t" anchorCtr="0">
            <a:noAutofit/>
          </a:bodyPr>
          <a:lstStyle/>
          <a:p>
            <a:pPr>
              <a:spcBef>
                <a:spcPts val="0"/>
              </a:spcBef>
              <a:buNone/>
            </a:pPr>
            <a:endParaRPr/>
          </a:p>
        </p:txBody>
      </p:sp>
      <p:sp>
        <p:nvSpPr>
          <p:cNvPr id="65" name="Shape 65"/>
          <p:cNvSpPr txBox="1"/>
          <p:nvPr/>
        </p:nvSpPr>
        <p:spPr>
          <a:xfrm>
            <a:off x="483275" y="379750"/>
            <a:ext cx="8135099" cy="655800"/>
          </a:xfrm>
          <a:prstGeom prst="rect">
            <a:avLst/>
          </a:prstGeom>
          <a:noFill/>
          <a:ln>
            <a:noFill/>
          </a:ln>
        </p:spPr>
        <p:txBody>
          <a:bodyPr lIns="91425" tIns="91425" rIns="91425" bIns="91425" anchor="t" anchorCtr="0">
            <a:noAutofit/>
          </a:bodyPr>
          <a:lstStyle/>
          <a:p>
            <a:pPr>
              <a:spcBef>
                <a:spcPts val="0"/>
              </a:spcBef>
              <a:buNone/>
            </a:pPr>
            <a:r>
              <a:rPr lang="en" sz="2400">
                <a:solidFill>
                  <a:srgbClr val="00FFFF"/>
                </a:solidFill>
              </a:rPr>
              <a:t>How many times does lightning strike the earth each day?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23400" y="494775"/>
            <a:ext cx="8520599" cy="932099"/>
          </a:xfrm>
          <a:prstGeom prst="rect">
            <a:avLst/>
          </a:prstGeom>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rgbClr val="0000FF"/>
                </a:solidFill>
              </a:rPr>
              <a:t>Who holds the record for having been hit by lightning the most times?</a:t>
            </a:r>
          </a:p>
        </p:txBody>
      </p:sp>
      <p:sp>
        <p:nvSpPr>
          <p:cNvPr id="71" name="Shape 71"/>
          <p:cNvSpPr txBox="1">
            <a:spLocks noGrp="1"/>
          </p:cNvSpPr>
          <p:nvPr>
            <p:ph type="body" idx="1"/>
          </p:nvPr>
        </p:nvSpPr>
        <p:spPr>
          <a:xfrm>
            <a:off x="311700" y="1679950"/>
            <a:ext cx="8520599" cy="2450999"/>
          </a:xfrm>
          <a:prstGeom prst="rect">
            <a:avLst/>
          </a:prstGeom>
          <a:ln w="9525" cap="flat" cmpd="sng">
            <a:solidFill>
              <a:srgbClr val="FFFF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Roy sullivan of virginia holds the record as the person struck by lightning the most times.  </a:t>
            </a:r>
          </a:p>
        </p:txBody>
      </p:sp>
      <p:sp>
        <p:nvSpPr>
          <p:cNvPr id="72" name="Shape 72"/>
          <p:cNvSpPr txBox="1"/>
          <p:nvPr/>
        </p:nvSpPr>
        <p:spPr>
          <a:xfrm flipH="1">
            <a:off x="311700" y="1679950"/>
            <a:ext cx="8387399" cy="2450999"/>
          </a:xfrm>
          <a:prstGeom prst="rect">
            <a:avLst/>
          </a:prstGeom>
          <a:noFill/>
          <a:ln w="9525" cap="flat" cmpd="sng">
            <a:solidFill>
              <a:schemeClr val="dk2"/>
            </a:solidFill>
            <a:prstDash val="solid"/>
            <a:round/>
            <a:headEnd type="none" w="med" len="med"/>
            <a:tailEnd type="none" w="med" len="med"/>
          </a:ln>
        </p:spPr>
        <p:txBody>
          <a:bodyPr lIns="91425" tIns="91425" rIns="91425" bIns="91425" anchor="t" anchorCtr="0">
            <a:noAutofit/>
          </a:bodyPr>
          <a:lstStyle/>
          <a:p>
            <a:pPr rtl="0">
              <a:spcBef>
                <a:spcPts val="0"/>
              </a:spcBef>
              <a:buNone/>
            </a:pPr>
            <a:endParaRPr sz="1800">
              <a:solidFill>
                <a:srgbClr val="00FF00"/>
              </a:solidFill>
            </a:endParaRPr>
          </a:p>
          <a:p>
            <a:pPr>
              <a:spcBef>
                <a:spcPts val="0"/>
              </a:spcBef>
              <a:buNone/>
            </a:pPr>
            <a:r>
              <a:rPr lang="en" sz="1800">
                <a:solidFill>
                  <a:srgbClr val="00FF00"/>
                </a:solidFill>
              </a:rPr>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0000"/>
                </a:solidFill>
              </a:rPr>
              <a:t>Interesting facts.</a:t>
            </a:r>
          </a:p>
        </p:txBody>
      </p:sp>
      <p:sp>
        <p:nvSpPr>
          <p:cNvPr id="78" name="Shape 78"/>
          <p:cNvSpPr txBox="1">
            <a:spLocks noGrp="1"/>
          </p:cNvSpPr>
          <p:nvPr>
            <p:ph type="body" idx="1"/>
          </p:nvPr>
        </p:nvSpPr>
        <p:spPr>
          <a:xfrm>
            <a:off x="242675" y="1152450"/>
            <a:ext cx="8520599" cy="3416400"/>
          </a:xfrm>
          <a:prstGeom prst="rect">
            <a:avLst/>
          </a:prstGeom>
        </p:spPr>
        <p:txBody>
          <a:bodyPr lIns="91425" tIns="91425" rIns="91425" bIns="91425" anchor="t" anchorCtr="0">
            <a:noAutofit/>
          </a:bodyPr>
          <a:lstStyle/>
          <a:p>
            <a:pPr rtl="0">
              <a:spcBef>
                <a:spcPts val="0"/>
              </a:spcBef>
              <a:buNone/>
            </a:pPr>
            <a:r>
              <a:rPr lang="en" u="sng">
                <a:solidFill>
                  <a:srgbClr val="00FFFF"/>
                </a:solidFill>
              </a:rPr>
              <a:t>.A lightning flash is no more than an inch wide</a:t>
            </a:r>
          </a:p>
          <a:p>
            <a:pPr rtl="0">
              <a:spcBef>
                <a:spcPts val="0"/>
              </a:spcBef>
              <a:buNone/>
            </a:pPr>
            <a:r>
              <a:rPr lang="en" u="sng">
                <a:solidFill>
                  <a:srgbClr val="00FFFF"/>
                </a:solidFill>
              </a:rPr>
              <a:t>.A bolt of lightning moves</a:t>
            </a:r>
            <a:r>
              <a:rPr lang="en" u="sng">
                <a:solidFill>
                  <a:srgbClr val="FF9900"/>
                </a:solidFill>
              </a:rPr>
              <a:t> </a:t>
            </a:r>
            <a:r>
              <a:rPr lang="en" u="sng">
                <a:solidFill>
                  <a:schemeClr val="dk1"/>
                </a:solidFill>
              </a:rPr>
              <a:t>at 62,000 </a:t>
            </a:r>
            <a:r>
              <a:rPr lang="en" u="sng">
                <a:solidFill>
                  <a:srgbClr val="00FFFF"/>
                </a:solidFill>
              </a:rPr>
              <a:t>miles per second.</a:t>
            </a:r>
          </a:p>
          <a:p>
            <a:pPr>
              <a:spcBef>
                <a:spcPts val="0"/>
              </a:spcBef>
              <a:buNone/>
            </a:pPr>
            <a:r>
              <a:rPr lang="en" u="sng">
                <a:solidFill>
                  <a:srgbClr val="00FFFF"/>
                </a:solidFill>
              </a:rPr>
              <a:t>.The temperature of a</a:t>
            </a:r>
            <a:r>
              <a:rPr lang="en" u="sng">
                <a:solidFill>
                  <a:schemeClr val="dk1"/>
                </a:solidFill>
              </a:rPr>
              <a:t> lightning flash </a:t>
            </a:r>
            <a:r>
              <a:rPr lang="en" u="sng">
                <a:solidFill>
                  <a:srgbClr val="00FFFF"/>
                </a:solidFill>
              </a:rPr>
              <a:t>is hotter than the surface of the sun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56550"/>
            <a:ext cx="8520599" cy="572699"/>
          </a:xfrm>
          <a:prstGeom prst="rect">
            <a:avLst/>
          </a:prstGeom>
        </p:spPr>
        <p:txBody>
          <a:bodyPr lIns="91425" tIns="91425" rIns="91425" bIns="91425" anchor="t" anchorCtr="0">
            <a:noAutofit/>
          </a:bodyPr>
          <a:lstStyle/>
          <a:p>
            <a:pPr>
              <a:spcBef>
                <a:spcPts val="0"/>
              </a:spcBef>
              <a:buNone/>
            </a:pPr>
            <a:r>
              <a:rPr lang="en">
                <a:solidFill>
                  <a:srgbClr val="00FFFF"/>
                </a:solidFill>
              </a:rPr>
              <a:t>The earth's surface has what kind of charge?</a:t>
            </a:r>
          </a:p>
        </p:txBody>
      </p:sp>
      <p:sp>
        <p:nvSpPr>
          <p:cNvPr id="84" name="Shape 8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solidFill>
                  <a:srgbClr val="000000"/>
                </a:solidFill>
              </a:rPr>
              <a:t>A.Positive</a:t>
            </a:r>
          </a:p>
          <a:p>
            <a:pPr rtl="0">
              <a:spcBef>
                <a:spcPts val="0"/>
              </a:spcBef>
              <a:buNone/>
            </a:pPr>
            <a:r>
              <a:rPr lang="en">
                <a:solidFill>
                  <a:srgbClr val="000000"/>
                </a:solidFill>
              </a:rPr>
              <a:t>B.Negative</a:t>
            </a:r>
          </a:p>
          <a:p>
            <a:pPr rtl="0">
              <a:spcBef>
                <a:spcPts val="0"/>
              </a:spcBef>
              <a:buNone/>
            </a:pPr>
            <a:r>
              <a:rPr lang="en">
                <a:solidFill>
                  <a:srgbClr val="000000"/>
                </a:solidFill>
              </a:rPr>
              <a:t>C.Neutral</a:t>
            </a:r>
          </a:p>
          <a:p>
            <a:pPr>
              <a:spcBef>
                <a:spcPts val="0"/>
              </a:spcBef>
              <a:buNone/>
            </a:pPr>
            <a:r>
              <a:rPr lang="en">
                <a:solidFill>
                  <a:srgbClr val="FFFF00"/>
                </a:solidFill>
              </a:rPr>
              <a:t>D.Irrelevant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FFFF00"/>
                </a:solidFill>
              </a:rPr>
              <a:t>The negative charges that settle at the bottom of clouds are called what?</a:t>
            </a:r>
          </a:p>
        </p:txBody>
      </p:sp>
      <p:sp>
        <p:nvSpPr>
          <p:cNvPr id="90" name="Shape 90"/>
          <p:cNvSpPr txBox="1">
            <a:spLocks noGrp="1"/>
          </p:cNvSpPr>
          <p:nvPr>
            <p:ph type="body" idx="1"/>
          </p:nvPr>
        </p:nvSpPr>
        <p:spPr>
          <a:xfrm>
            <a:off x="311700" y="1599425"/>
            <a:ext cx="8520599" cy="2969399"/>
          </a:xfrm>
          <a:prstGeom prst="rect">
            <a:avLst/>
          </a:prstGeom>
        </p:spPr>
        <p:txBody>
          <a:bodyPr lIns="91425" tIns="91425" rIns="91425" bIns="91425" anchor="t" anchorCtr="0">
            <a:noAutofit/>
          </a:bodyPr>
          <a:lstStyle/>
          <a:p>
            <a:pPr rtl="0">
              <a:spcBef>
                <a:spcPts val="0"/>
              </a:spcBef>
              <a:buNone/>
            </a:pPr>
            <a:r>
              <a:rPr lang="en">
                <a:solidFill>
                  <a:srgbClr val="00FFFF"/>
                </a:solidFill>
              </a:rPr>
              <a:t>A.Protons</a:t>
            </a:r>
          </a:p>
          <a:p>
            <a:pPr rtl="0">
              <a:spcBef>
                <a:spcPts val="0"/>
              </a:spcBef>
              <a:buNone/>
            </a:pPr>
            <a:r>
              <a:rPr lang="en">
                <a:solidFill>
                  <a:srgbClr val="00FFFF"/>
                </a:solidFill>
              </a:rPr>
              <a:t>B.Neutrons</a:t>
            </a:r>
          </a:p>
          <a:p>
            <a:pPr rtl="0">
              <a:spcBef>
                <a:spcPts val="0"/>
              </a:spcBef>
              <a:buNone/>
            </a:pPr>
            <a:r>
              <a:rPr lang="en">
                <a:solidFill>
                  <a:srgbClr val="00FFFF"/>
                </a:solidFill>
              </a:rPr>
              <a:t>C.Neutrinos</a:t>
            </a:r>
          </a:p>
          <a:p>
            <a:pPr lvl="0" rtl="0">
              <a:spcBef>
                <a:spcPts val="0"/>
              </a:spcBef>
              <a:buNone/>
            </a:pPr>
            <a:r>
              <a:rPr lang="en">
                <a:solidFill>
                  <a:srgbClr val="00FFFF"/>
                </a:solidFill>
              </a:rPr>
              <a:t>D.Electrons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00FF00"/>
                </a:solidFill>
              </a:rPr>
              <a:t>Roy sullivan has been struck by how many times in his live?</a:t>
            </a:r>
          </a:p>
        </p:txBody>
      </p:sp>
      <p:sp>
        <p:nvSpPr>
          <p:cNvPr id="96" name="Shape 96"/>
          <p:cNvSpPr txBox="1">
            <a:spLocks noGrp="1"/>
          </p:cNvSpPr>
          <p:nvPr>
            <p:ph type="body" idx="1"/>
          </p:nvPr>
        </p:nvSpPr>
        <p:spPr>
          <a:xfrm>
            <a:off x="311700" y="1530400"/>
            <a:ext cx="8520599" cy="3038399"/>
          </a:xfrm>
          <a:prstGeom prst="rect">
            <a:avLst/>
          </a:prstGeom>
        </p:spPr>
        <p:txBody>
          <a:bodyPr lIns="91425" tIns="91425" rIns="91425" bIns="91425" anchor="t" anchorCtr="0">
            <a:noAutofit/>
          </a:bodyPr>
          <a:lstStyle/>
          <a:p>
            <a:pPr rtl="0">
              <a:spcBef>
                <a:spcPts val="0"/>
              </a:spcBef>
              <a:buNone/>
            </a:pPr>
            <a:r>
              <a:rPr lang="en">
                <a:solidFill>
                  <a:srgbClr val="FFFF00"/>
                </a:solidFill>
              </a:rPr>
              <a:t>A.Five</a:t>
            </a:r>
          </a:p>
          <a:p>
            <a:pPr rtl="0">
              <a:spcBef>
                <a:spcPts val="0"/>
              </a:spcBef>
              <a:buNone/>
            </a:pPr>
            <a:r>
              <a:rPr lang="en">
                <a:solidFill>
                  <a:srgbClr val="FFFF00"/>
                </a:solidFill>
              </a:rPr>
              <a:t>B.Six</a:t>
            </a:r>
          </a:p>
          <a:p>
            <a:pPr rtl="0">
              <a:spcBef>
                <a:spcPts val="0"/>
              </a:spcBef>
              <a:buNone/>
            </a:pPr>
            <a:r>
              <a:rPr lang="en">
                <a:solidFill>
                  <a:srgbClr val="FFFF00"/>
                </a:solidFill>
              </a:rPr>
              <a:t>C.Seven</a:t>
            </a:r>
          </a:p>
          <a:p>
            <a:pPr lvl="0" rtl="0">
              <a:spcBef>
                <a:spcPts val="0"/>
              </a:spcBef>
              <a:buNone/>
            </a:pPr>
            <a:r>
              <a:rPr lang="en">
                <a:solidFill>
                  <a:srgbClr val="FFFF00"/>
                </a:solidFill>
              </a:rPr>
              <a:t>D.Eight</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Words>
  <Application>Microsoft Office PowerPoint</Application>
  <PresentationFormat>On-screen Show (16:9)</PresentationFormat>
  <Paragraphs>30</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simple-light-2</vt:lpstr>
      <vt:lpstr>#1193 What Causes Lightning???</vt:lpstr>
      <vt:lpstr>PowerPoint Presentation</vt:lpstr>
      <vt:lpstr>PowerPoint Presentation</vt:lpstr>
      <vt:lpstr>Who holds the record for having been hit by lightning the most times?</vt:lpstr>
      <vt:lpstr>Interesting facts.</vt:lpstr>
      <vt:lpstr>The earth's surface has what kind of charge?</vt:lpstr>
      <vt:lpstr>The negative charges that settle at the bottom of clouds are called what?</vt:lpstr>
      <vt:lpstr>Roy sullivan has been struck by how many times in his live?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#1193 What Causes Lightning???</dc:title>
  <dc:creator>CS-ISD</dc:creator>
  <cp:lastModifiedBy>CS-ISD</cp:lastModifiedBy>
  <cp:revision>1</cp:revision>
  <dcterms:modified xsi:type="dcterms:W3CDTF">2015-11-19T15:12:15Z</dcterms:modified>
</cp:coreProperties>
</file>