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A WEST" initials="" lastIdx="3" clrIdx="0"/>
  <p:cmAuthor id="1" name="Brianna Hawkins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3">
    <p:pos x="6000" y="400"/>
    <p:text>Slides 6-8 should be your quiz questions.</p:text>
  </p:cm>
  <p:cm authorId="1" idx="2">
    <p:pos x="6000" y="300"/>
    <p:text>I   did   it</p:text>
  </p:cm>
  <p:cm authorId="0" idx="2">
    <p:pos x="6000" y="200"/>
    <p:text>You need to check through the entire  presentation for capital letters and punctuation marks.</p:text>
  </p:cm>
  <p:cm authorId="1" idx="1">
    <p:pos x="6000" y="100"/>
    <p:text>thank's</p:text>
  </p:cm>
  <p:cm authorId="0" idx="1">
    <p:pos x="6000" y="0"/>
    <p:text>Number the quiz questions. Still need punctuation.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09976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603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      will        have     to     go      to       youtube    to      watch      my      video.</a:t>
            </a:r>
          </a:p>
        </p:txBody>
      </p:sp>
    </p:spTree>
    <p:extLst>
      <p:ext uri="{BB962C8B-B14F-4D97-AF65-F5344CB8AC3E}">
        <p14:creationId xmlns:p14="http://schemas.microsoft.com/office/powerpoint/2010/main" val="27619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4160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912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5789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381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311700" y="263725"/>
            <a:ext cx="8520599" cy="101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# </a:t>
            </a:r>
            <a:r>
              <a:rPr lang="en">
                <a:solidFill>
                  <a:srgbClr val="FFFFFF"/>
                </a:solidFill>
              </a:rPr>
              <a:t>1329.  What is  DNA?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138075" y="2666375"/>
            <a:ext cx="1403700" cy="824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By: Anna</a:t>
            </a:r>
            <a:r>
              <a:rPr lang="en"/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Interesting facts.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26575" y="1795050"/>
            <a:ext cx="4107900" cy="150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Did you know a person has 23</a:t>
            </a:r>
            <a:r>
              <a:rPr lang="en"/>
              <a:t> </a:t>
            </a:r>
            <a:r>
              <a:rPr lang="en">
                <a:solidFill>
                  <a:srgbClr val="FFFFFF"/>
                </a:solidFill>
              </a:rPr>
              <a:t>chromosomes.                                                        DNA is what make you ( you ).I  like  to  call  the  protein’s  A,T,G,C.</a:t>
            </a:r>
            <a:r>
              <a:rPr lang="en"/>
              <a:t> </a:t>
            </a:r>
          </a:p>
        </p:txBody>
      </p:sp>
      <p:sp>
        <p:nvSpPr>
          <p:cNvPr id="89" name="Shape 89">
            <a:hlinkClick r:id=""/>
          </p:cNvPr>
          <p:cNvSpPr/>
          <p:nvPr/>
        </p:nvSpPr>
        <p:spPr>
          <a:xfrm>
            <a:off x="4384025" y="69025"/>
            <a:ext cx="4694750" cy="3898574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55679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What does dna stand for?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302025"/>
            <a:ext cx="8520599" cy="353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DNA  stands  for  Deoxyribonucleic  Acid .</a:t>
            </a:r>
          </a:p>
        </p:txBody>
      </p:sp>
      <p:sp>
        <p:nvSpPr>
          <p:cNvPr id="96" name="Shape 96"/>
          <p:cNvSpPr txBox="1"/>
          <p:nvPr/>
        </p:nvSpPr>
        <p:spPr>
          <a:xfrm rot="8264376">
            <a:off x="9811711" y="3596903"/>
            <a:ext cx="434943" cy="27182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Where is  DNA?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It’s   in  anything   that   is  alive 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27600" y="433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WHAT IS DNA ?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It ‘s  what  makes   you    (you).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Where is DNA?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0" y="1278562"/>
            <a:ext cx="8520599" cy="65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A.It’s  in  anything   that’s   alive.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72575" y="2196612"/>
            <a:ext cx="6627900" cy="77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B.It’s  in   anything.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72575" y="3279425"/>
            <a:ext cx="4073400" cy="40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460275" y="3279425"/>
            <a:ext cx="7766999" cy="9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C.It   in    rock’s.</a:t>
            </a:r>
            <a:r>
              <a:rPr lang="en">
                <a:solidFill>
                  <a:srgbClr val="351C75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(16:9)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geometric</vt:lpstr>
      <vt:lpstr># 1329.  What is  DNA?</vt:lpstr>
      <vt:lpstr>Interesting facts.</vt:lpstr>
      <vt:lpstr>What does dna stand for?</vt:lpstr>
      <vt:lpstr>Where is  DNA?</vt:lpstr>
      <vt:lpstr>WHAT IS DNA ?</vt:lpstr>
      <vt:lpstr>Where is DNA?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 1329.  What is  DNA?</dc:title>
  <dc:creator>CS-ISD</dc:creator>
  <cp:lastModifiedBy>CS-ISD</cp:lastModifiedBy>
  <cp:revision>1</cp:revision>
  <dcterms:modified xsi:type="dcterms:W3CDTF">2015-11-19T15:10:14Z</dcterms:modified>
</cp:coreProperties>
</file>