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2.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3.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4.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embeddedFontLst>
    <p:embeddedFont>
      <p:font typeface="Lobster" panose="020B0604020202020204" charset="0"/>
      <p:regular r:id="rId11"/>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INA WEST" initials="" lastIdx="5" clrIdx="0"/>
  <p:cmAuthor id="1" name="Caleb Decker"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72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idx="1">
    <p:pos x="6000" y="0"/>
    <p:text>The information you have is good. Except for your first slide, your pictures do not go with your report.</p:text>
  </p:cm>
</p:cmLst>
</file>

<file path=ppt/comments/comment2.xml><?xml version="1.0" encoding="utf-8"?>
<p:cmLst xmlns:a="http://schemas.openxmlformats.org/drawingml/2006/main" xmlns:r="http://schemas.openxmlformats.org/officeDocument/2006/relationships" xmlns:p="http://schemas.openxmlformats.org/presentationml/2006/main">
  <p:cm authorId="0" idx="5">
    <p:pos x="6000" y="0"/>
    <p:text>Sentence structure (or lack of)
Proofread</p:text>
  </p:cm>
</p:cmLst>
</file>

<file path=ppt/comments/comment3.xml><?xml version="1.0" encoding="utf-8"?>
<p:cmLst xmlns:a="http://schemas.openxmlformats.org/drawingml/2006/main" xmlns:r="http://schemas.openxmlformats.org/officeDocument/2006/relationships" xmlns:p="http://schemas.openxmlformats.org/presentationml/2006/main">
  <p:cm authorId="0" idx="4">
    <p:pos x="6000" y="0"/>
    <p:text>Most "hair" turns......</p:text>
  </p:cm>
</p:cmLst>
</file>

<file path=ppt/comments/comment4.xml><?xml version="1.0" encoding="utf-8"?>
<p:cmLst xmlns:a="http://schemas.openxmlformats.org/drawingml/2006/main" xmlns:r="http://schemas.openxmlformats.org/officeDocument/2006/relationships" xmlns:p="http://schemas.openxmlformats.org/presentationml/2006/main">
  <p:cm authorId="0" idx="3">
    <p:pos x="6000" y="200"/>
    <p:text>It should related to the topic if you want a picture.
Tina West
AIG Teacher
James W. Smith Elementary
Vanceboro Farm Life Elementary
tina.west@cravenk12.org</p:text>
  </p:cm>
  <p:cm authorId="1" idx="1">
    <p:pos x="6000" y="100"/>
    <p:text>Can we do a background of our choice for the last three slides?</p:text>
  </p:cm>
  <p:cm authorId="0" idx="2">
    <p:pos x="6000" y="0"/>
    <p:text>Was this the quiz question from your topic? Any of these could be the answer.</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29552720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4" name="Shape 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001192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0" name="Shape 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go to lokai.com and type in pink </a:t>
            </a:r>
          </a:p>
        </p:txBody>
      </p:sp>
    </p:spTree>
    <p:extLst>
      <p:ext uri="{BB962C8B-B14F-4D97-AF65-F5344CB8AC3E}">
        <p14:creationId xmlns:p14="http://schemas.microsoft.com/office/powerpoint/2010/main" val="2887973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6" name="Shape 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441914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2" name="Shape 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559792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8" name="Shape 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797954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89851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1" name="Shape 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966257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729003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311708" y="744575"/>
            <a:ext cx="8520599" cy="2052599"/>
          </a:xfrm>
          <a:prstGeom prst="rect">
            <a:avLst/>
          </a:prstGeom>
        </p:spPr>
        <p:txBody>
          <a:bodyPr lIns="91425" tIns="91425" rIns="91425" bIns="91425" anchor="b" anchorCtr="0"/>
          <a:lstStyle>
            <a:lvl1pPr algn="ctr">
              <a:spcBef>
                <a:spcPts val="0"/>
              </a:spcBef>
              <a:buSzPct val="100000"/>
              <a:defRPr sz="5200"/>
            </a:lvl1pPr>
            <a:lvl2pPr algn="ctr">
              <a:spcBef>
                <a:spcPts val="0"/>
              </a:spcBef>
              <a:buSzPct val="100000"/>
              <a:defRPr sz="5200"/>
            </a:lvl2pPr>
            <a:lvl3pPr algn="ctr">
              <a:spcBef>
                <a:spcPts val="0"/>
              </a:spcBef>
              <a:buSzPct val="100000"/>
              <a:defRPr sz="5200"/>
            </a:lvl3pPr>
            <a:lvl4pPr algn="ctr">
              <a:spcBef>
                <a:spcPts val="0"/>
              </a:spcBef>
              <a:buSzPct val="100000"/>
              <a:defRPr sz="5200"/>
            </a:lvl4pPr>
            <a:lvl5pPr algn="ctr">
              <a:spcBef>
                <a:spcPts val="0"/>
              </a:spcBef>
              <a:buSzPct val="100000"/>
              <a:defRPr sz="5200"/>
            </a:lvl5pPr>
            <a:lvl6pPr algn="ctr">
              <a:spcBef>
                <a:spcPts val="0"/>
              </a:spcBef>
              <a:buSzPct val="100000"/>
              <a:defRPr sz="5200"/>
            </a:lvl6pPr>
            <a:lvl7pPr algn="ctr">
              <a:spcBef>
                <a:spcPts val="0"/>
              </a:spcBef>
              <a:buSzPct val="100000"/>
              <a:defRPr sz="5200"/>
            </a:lvl7pPr>
            <a:lvl8pPr algn="ctr">
              <a:spcBef>
                <a:spcPts val="0"/>
              </a:spcBef>
              <a:buSzPct val="100000"/>
              <a:defRPr sz="5200"/>
            </a:lvl8pPr>
            <a:lvl9pPr algn="ctr">
              <a:spcBef>
                <a:spcPts val="0"/>
              </a:spcBef>
              <a:buSzPct val="100000"/>
              <a:defRPr sz="5200"/>
            </a:lvl9pPr>
          </a:lstStyle>
          <a:p>
            <a:endParaRPr/>
          </a:p>
        </p:txBody>
      </p:sp>
      <p:sp>
        <p:nvSpPr>
          <p:cNvPr id="10" name="Shape 10"/>
          <p:cNvSpPr txBox="1">
            <a:spLocks noGrp="1"/>
          </p:cNvSpPr>
          <p:nvPr>
            <p:ph type="subTitle" idx="1"/>
          </p:nvPr>
        </p:nvSpPr>
        <p:spPr>
          <a:xfrm>
            <a:off x="311700" y="2834125"/>
            <a:ext cx="8520599" cy="792600"/>
          </a:xfrm>
          <a:prstGeom prst="rect">
            <a:avLst/>
          </a:prstGeom>
        </p:spPr>
        <p:txBody>
          <a:bodyPr lIns="91425" tIns="91425" rIns="91425" bIns="91425" anchor="t" anchorCtr="0"/>
          <a:lstStyle>
            <a:lvl1pPr algn="ctr">
              <a:lnSpc>
                <a:spcPct val="100000"/>
              </a:lnSpc>
              <a:spcBef>
                <a:spcPts val="0"/>
              </a:spcBef>
              <a:spcAft>
                <a:spcPts val="0"/>
              </a:spcAft>
              <a:buSzPct val="100000"/>
              <a:buNone/>
              <a:defRPr sz="2800"/>
            </a:lvl1pPr>
            <a:lvl2pPr algn="ctr">
              <a:lnSpc>
                <a:spcPct val="100000"/>
              </a:lnSpc>
              <a:spcBef>
                <a:spcPts val="0"/>
              </a:spcBef>
              <a:spcAft>
                <a:spcPts val="0"/>
              </a:spcAft>
              <a:buSzPct val="100000"/>
              <a:buNone/>
              <a:defRPr sz="2800"/>
            </a:lvl2pPr>
            <a:lvl3pPr algn="ctr">
              <a:lnSpc>
                <a:spcPct val="100000"/>
              </a:lnSpc>
              <a:spcBef>
                <a:spcPts val="0"/>
              </a:spcBef>
              <a:spcAft>
                <a:spcPts val="0"/>
              </a:spcAft>
              <a:buSzPct val="100000"/>
              <a:buNone/>
              <a:defRPr sz="2800"/>
            </a:lvl3pPr>
            <a:lvl4pPr algn="ctr">
              <a:lnSpc>
                <a:spcPct val="100000"/>
              </a:lnSpc>
              <a:spcBef>
                <a:spcPts val="0"/>
              </a:spcBef>
              <a:spcAft>
                <a:spcPts val="0"/>
              </a:spcAft>
              <a:buSzPct val="100000"/>
              <a:buNone/>
              <a:defRPr sz="2800"/>
            </a:lvl4pPr>
            <a:lvl5pPr algn="ctr">
              <a:lnSpc>
                <a:spcPct val="100000"/>
              </a:lnSpc>
              <a:spcBef>
                <a:spcPts val="0"/>
              </a:spcBef>
              <a:spcAft>
                <a:spcPts val="0"/>
              </a:spcAft>
              <a:buSzPct val="100000"/>
              <a:buNone/>
              <a:defRPr sz="2800"/>
            </a:lvl5pPr>
            <a:lvl6pPr algn="ctr">
              <a:lnSpc>
                <a:spcPct val="100000"/>
              </a:lnSpc>
              <a:spcBef>
                <a:spcPts val="0"/>
              </a:spcBef>
              <a:spcAft>
                <a:spcPts val="0"/>
              </a:spcAft>
              <a:buSzPct val="100000"/>
              <a:buNone/>
              <a:defRPr sz="2800"/>
            </a:lvl6pPr>
            <a:lvl7pPr algn="ctr">
              <a:lnSpc>
                <a:spcPct val="100000"/>
              </a:lnSpc>
              <a:spcBef>
                <a:spcPts val="0"/>
              </a:spcBef>
              <a:spcAft>
                <a:spcPts val="0"/>
              </a:spcAft>
              <a:buSzPct val="100000"/>
              <a:buNone/>
              <a:defRPr sz="2800"/>
            </a:lvl7pPr>
            <a:lvl8pPr algn="ctr">
              <a:lnSpc>
                <a:spcPct val="100000"/>
              </a:lnSpc>
              <a:spcBef>
                <a:spcPts val="0"/>
              </a:spcBef>
              <a:spcAft>
                <a:spcPts val="0"/>
              </a:spcAft>
              <a:buSzPct val="100000"/>
              <a:buNone/>
              <a:defRPr sz="2800"/>
            </a:lvl8pPr>
            <a:lvl9pPr algn="ctr">
              <a:lnSpc>
                <a:spcPct val="100000"/>
              </a:lnSpc>
              <a:spcBef>
                <a:spcPts val="0"/>
              </a:spcBef>
              <a:spcAft>
                <a:spcPts val="0"/>
              </a:spcAft>
              <a:buSzPct val="100000"/>
              <a:buNone/>
              <a:defRPr sz="2800"/>
            </a:lvl9pPr>
          </a:lstStyle>
          <a:p>
            <a:endParaRPr/>
          </a:p>
        </p:txBody>
      </p:sp>
      <p:sp>
        <p:nvSpPr>
          <p:cNvPr id="11" name="Shape 1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311700" y="1106125"/>
            <a:ext cx="8520599" cy="1963500"/>
          </a:xfrm>
          <a:prstGeom prst="rect">
            <a:avLst/>
          </a:prstGeom>
        </p:spPr>
        <p:txBody>
          <a:bodyPr lIns="91425" tIns="91425" rIns="91425" bIns="91425" anchor="b" anchorCtr="0"/>
          <a:lstStyle>
            <a:lvl1pPr algn="ctr">
              <a:spcBef>
                <a:spcPts val="0"/>
              </a:spcBef>
              <a:buSzPct val="100000"/>
              <a:defRPr sz="12000"/>
            </a:lvl1pPr>
            <a:lvl2pPr algn="ctr">
              <a:spcBef>
                <a:spcPts val="0"/>
              </a:spcBef>
              <a:buSzPct val="100000"/>
              <a:defRPr sz="12000"/>
            </a:lvl2pPr>
            <a:lvl3pPr algn="ctr">
              <a:spcBef>
                <a:spcPts val="0"/>
              </a:spcBef>
              <a:buSzPct val="100000"/>
              <a:defRPr sz="12000"/>
            </a:lvl3pPr>
            <a:lvl4pPr algn="ctr">
              <a:spcBef>
                <a:spcPts val="0"/>
              </a:spcBef>
              <a:buSzPct val="100000"/>
              <a:defRPr sz="12000"/>
            </a:lvl4pPr>
            <a:lvl5pPr algn="ctr">
              <a:spcBef>
                <a:spcPts val="0"/>
              </a:spcBef>
              <a:buSzPct val="100000"/>
              <a:defRPr sz="12000"/>
            </a:lvl5pPr>
            <a:lvl6pPr algn="ctr">
              <a:spcBef>
                <a:spcPts val="0"/>
              </a:spcBef>
              <a:buSzPct val="100000"/>
              <a:defRPr sz="12000"/>
            </a:lvl6pPr>
            <a:lvl7pPr algn="ctr">
              <a:spcBef>
                <a:spcPts val="0"/>
              </a:spcBef>
              <a:buSzPct val="100000"/>
              <a:defRPr sz="12000"/>
            </a:lvl7pPr>
            <a:lvl8pPr algn="ctr">
              <a:spcBef>
                <a:spcPts val="0"/>
              </a:spcBef>
              <a:buSzPct val="100000"/>
              <a:defRPr sz="12000"/>
            </a:lvl8pPr>
            <a:lvl9pPr algn="ctr">
              <a:spcBef>
                <a:spcPts val="0"/>
              </a:spcBef>
              <a:buSzPct val="100000"/>
              <a:defRPr sz="12000"/>
            </a:lvl9pPr>
          </a:lstStyle>
          <a:p>
            <a:endParaRPr/>
          </a:p>
        </p:txBody>
      </p:sp>
      <p:sp>
        <p:nvSpPr>
          <p:cNvPr id="45" name="Shape 45"/>
          <p:cNvSpPr txBox="1">
            <a:spLocks noGrp="1"/>
          </p:cNvSpPr>
          <p:nvPr>
            <p:ph type="body" idx="1"/>
          </p:nvPr>
        </p:nvSpPr>
        <p:spPr>
          <a:xfrm>
            <a:off x="311700" y="3152225"/>
            <a:ext cx="8520599" cy="1300800"/>
          </a:xfrm>
          <a:prstGeom prst="rect">
            <a:avLst/>
          </a:prstGeom>
        </p:spPr>
        <p:txBody>
          <a:bodyPr lIns="91425" tIns="91425" rIns="91425" bIns="91425" anchor="t" anchorCtr="0"/>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a:endParaRPr/>
          </a:p>
        </p:txBody>
      </p:sp>
      <p:sp>
        <p:nvSpPr>
          <p:cNvPr id="46" name="Shape 4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7"/>
        <p:cNvGrpSpPr/>
        <p:nvPr/>
      </p:nvGrpSpPr>
      <p:grpSpPr>
        <a:xfrm>
          <a:off x="0" y="0"/>
          <a:ext cx="0" cy="0"/>
          <a:chOff x="0" y="0"/>
          <a:chExt cx="0" cy="0"/>
        </a:xfrm>
      </p:grpSpPr>
      <p:sp>
        <p:nvSpPr>
          <p:cNvPr id="48" name="Shape 4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title">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311700" y="2150850"/>
            <a:ext cx="8520599" cy="841800"/>
          </a:xfrm>
          <a:prstGeom prst="rect">
            <a:avLst/>
          </a:prstGeom>
        </p:spPr>
        <p:txBody>
          <a:bodyPr lIns="91425" tIns="91425" rIns="91425" bIns="91425" anchor="ctr" anchorCtr="0"/>
          <a:lstStyle>
            <a:lvl1pPr algn="ctr">
              <a:spcBef>
                <a:spcPts val="0"/>
              </a:spcBef>
              <a:buSzPct val="100000"/>
              <a:defRPr sz="3600"/>
            </a:lvl1pPr>
            <a:lvl2pPr algn="ctr">
              <a:spcBef>
                <a:spcPts val="0"/>
              </a:spcBef>
              <a:buSzPct val="100000"/>
              <a:defRPr sz="3600"/>
            </a:lvl2pPr>
            <a:lvl3pPr algn="ctr">
              <a:spcBef>
                <a:spcPts val="0"/>
              </a:spcBef>
              <a:buSzPct val="100000"/>
              <a:defRPr sz="3600"/>
            </a:lvl3pPr>
            <a:lvl4pPr algn="ctr">
              <a:spcBef>
                <a:spcPts val="0"/>
              </a:spcBef>
              <a:buSzPct val="100000"/>
              <a:defRPr sz="3600"/>
            </a:lvl4pPr>
            <a:lvl5pPr algn="ctr">
              <a:spcBef>
                <a:spcPts val="0"/>
              </a:spcBef>
              <a:buSzPct val="100000"/>
              <a:defRPr sz="3600"/>
            </a:lvl5pPr>
            <a:lvl6pPr algn="ctr">
              <a:spcBef>
                <a:spcPts val="0"/>
              </a:spcBef>
              <a:buSzPct val="100000"/>
              <a:defRPr sz="3600"/>
            </a:lvl6pPr>
            <a:lvl7pPr algn="ctr">
              <a:spcBef>
                <a:spcPts val="0"/>
              </a:spcBef>
              <a:buSzPct val="100000"/>
              <a:defRPr sz="3600"/>
            </a:lvl7pPr>
            <a:lvl8pPr algn="ctr">
              <a:spcBef>
                <a:spcPts val="0"/>
              </a:spcBef>
              <a:buSzPct val="100000"/>
              <a:defRPr sz="3600"/>
            </a:lvl8pPr>
            <a:lvl9pPr algn="ctr">
              <a:spcBef>
                <a:spcPts val="0"/>
              </a:spcBef>
              <a:buSzPct val="100000"/>
              <a:defRPr sz="3600"/>
            </a:lvl9pPr>
          </a:lstStyle>
          <a:p>
            <a:endParaRPr/>
          </a:p>
        </p:txBody>
      </p:sp>
      <p:sp>
        <p:nvSpPr>
          <p:cNvPr id="14" name="Shape 1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7" name="Shape 17"/>
          <p:cNvSpPr txBox="1">
            <a:spLocks noGrp="1"/>
          </p:cNvSpPr>
          <p:nvPr>
            <p:ph type="body" idx="1"/>
          </p:nvPr>
        </p:nvSpPr>
        <p:spPr>
          <a:xfrm>
            <a:off x="311700" y="1152475"/>
            <a:ext cx="8520599" cy="34164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1" name="Shape 21"/>
          <p:cNvSpPr txBox="1">
            <a:spLocks noGrp="1"/>
          </p:cNvSpPr>
          <p:nvPr>
            <p:ph type="body" idx="1"/>
          </p:nvPr>
        </p:nvSpPr>
        <p:spPr>
          <a:xfrm>
            <a:off x="311700" y="1152475"/>
            <a:ext cx="3999899" cy="34164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2" name="Shape 22"/>
          <p:cNvSpPr txBox="1">
            <a:spLocks noGrp="1"/>
          </p:cNvSpPr>
          <p:nvPr>
            <p:ph type="body" idx="2"/>
          </p:nvPr>
        </p:nvSpPr>
        <p:spPr>
          <a:xfrm>
            <a:off x="4832400" y="1152475"/>
            <a:ext cx="3999899" cy="34164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3" name="Shape 2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6" name="Shape 2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311700" y="555600"/>
            <a:ext cx="2807999" cy="755699"/>
          </a:xfrm>
          <a:prstGeom prst="rect">
            <a:avLst/>
          </a:prstGeom>
        </p:spPr>
        <p:txBody>
          <a:bodyPr lIns="91425" tIns="91425" rIns="91425" bIns="91425" anchor="b" anchorCtr="0"/>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a:endParaRPr/>
          </a:p>
        </p:txBody>
      </p:sp>
      <p:sp>
        <p:nvSpPr>
          <p:cNvPr id="29" name="Shape 29"/>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30" name="Shape 3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90250" y="450150"/>
            <a:ext cx="6367800" cy="4090800"/>
          </a:xfrm>
          <a:prstGeom prst="rect">
            <a:avLst/>
          </a:prstGeom>
        </p:spPr>
        <p:txBody>
          <a:bodyPr lIns="91425" tIns="91425" rIns="91425" bIns="91425" anchor="ctr" anchorCtr="0"/>
          <a:lstStyle>
            <a:lvl1pPr>
              <a:spcBef>
                <a:spcPts val="0"/>
              </a:spcBef>
              <a:buSzPct val="100000"/>
              <a:defRPr sz="4800"/>
            </a:lvl1pPr>
            <a:lvl2pPr>
              <a:spcBef>
                <a:spcPts val="0"/>
              </a:spcBef>
              <a:buSzPct val="100000"/>
              <a:defRPr sz="4800"/>
            </a:lvl2pPr>
            <a:lvl3pPr>
              <a:spcBef>
                <a:spcPts val="0"/>
              </a:spcBef>
              <a:buSzPct val="100000"/>
              <a:defRPr sz="4800"/>
            </a:lvl3pPr>
            <a:lvl4pPr>
              <a:spcBef>
                <a:spcPts val="0"/>
              </a:spcBef>
              <a:buSzPct val="100000"/>
              <a:defRPr sz="4800"/>
            </a:lvl4pPr>
            <a:lvl5pPr>
              <a:spcBef>
                <a:spcPts val="0"/>
              </a:spcBef>
              <a:buSzPct val="100000"/>
              <a:defRPr sz="4800"/>
            </a:lvl5pPr>
            <a:lvl6pPr>
              <a:spcBef>
                <a:spcPts val="0"/>
              </a:spcBef>
              <a:buSzPct val="100000"/>
              <a:defRPr sz="4800"/>
            </a:lvl6pPr>
            <a:lvl7pPr>
              <a:spcBef>
                <a:spcPts val="0"/>
              </a:spcBef>
              <a:buSzPct val="100000"/>
              <a:defRPr sz="4800"/>
            </a:lvl7pPr>
            <a:lvl8pPr>
              <a:spcBef>
                <a:spcPts val="0"/>
              </a:spcBef>
              <a:buSzPct val="100000"/>
              <a:defRPr sz="4800"/>
            </a:lvl8pPr>
            <a:lvl9pPr>
              <a:spcBef>
                <a:spcPts val="0"/>
              </a:spcBef>
              <a:buSzPct val="100000"/>
              <a:defRPr sz="4800"/>
            </a:lvl9pPr>
          </a:lstStyle>
          <a:p>
            <a:endParaRPr/>
          </a:p>
        </p:txBody>
      </p:sp>
      <p:sp>
        <p:nvSpPr>
          <p:cNvPr id="33" name="Shape 3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4"/>
        <p:cNvGrpSpPr/>
        <p:nvPr/>
      </p:nvGrpSpPr>
      <p:grpSpPr>
        <a:xfrm>
          <a:off x="0" y="0"/>
          <a:ext cx="0" cy="0"/>
          <a:chOff x="0" y="0"/>
          <a:chExt cx="0" cy="0"/>
        </a:xfrm>
      </p:grpSpPr>
      <p:sp>
        <p:nvSpPr>
          <p:cNvPr id="35" name="Shape 35"/>
          <p:cNvSpPr/>
          <p:nvPr/>
        </p:nvSpPr>
        <p:spPr>
          <a:xfrm>
            <a:off x="4572000" y="-125"/>
            <a:ext cx="4572000" cy="5143499"/>
          </a:xfrm>
          <a:prstGeom prst="rect">
            <a:avLst/>
          </a:prstGeom>
          <a:solidFill>
            <a:schemeClr val="lt2"/>
          </a:solidFill>
          <a:ln>
            <a:noFill/>
          </a:ln>
        </p:spPr>
        <p:txBody>
          <a:bodyPr lIns="91425" tIns="91425" rIns="91425" bIns="91425" anchor="ctr" anchorCtr="0">
            <a:noAutofit/>
          </a:bodyPr>
          <a:lstStyle/>
          <a:p>
            <a:pPr>
              <a:spcBef>
                <a:spcPts val="0"/>
              </a:spcBef>
              <a:buNone/>
            </a:pPr>
            <a:endParaRPr/>
          </a:p>
        </p:txBody>
      </p:sp>
      <p:sp>
        <p:nvSpPr>
          <p:cNvPr id="36" name="Shape 36"/>
          <p:cNvSpPr txBox="1">
            <a:spLocks noGrp="1"/>
          </p:cNvSpPr>
          <p:nvPr>
            <p:ph type="title"/>
          </p:nvPr>
        </p:nvSpPr>
        <p:spPr>
          <a:xfrm>
            <a:off x="265500" y="1233175"/>
            <a:ext cx="4045199" cy="1482300"/>
          </a:xfrm>
          <a:prstGeom prst="rect">
            <a:avLst/>
          </a:prstGeom>
        </p:spPr>
        <p:txBody>
          <a:bodyPr lIns="91425" tIns="91425" rIns="91425" bIns="91425" anchor="b" anchorCtr="0"/>
          <a:lstStyle>
            <a:lvl1pPr algn="ctr">
              <a:spcBef>
                <a:spcPts val="0"/>
              </a:spcBef>
              <a:buSzPct val="100000"/>
              <a:defRPr sz="4200"/>
            </a:lvl1pPr>
            <a:lvl2pPr algn="ctr">
              <a:spcBef>
                <a:spcPts val="0"/>
              </a:spcBef>
              <a:buSzPct val="100000"/>
              <a:defRPr sz="4200"/>
            </a:lvl2pPr>
            <a:lvl3pPr algn="ctr">
              <a:spcBef>
                <a:spcPts val="0"/>
              </a:spcBef>
              <a:buSzPct val="100000"/>
              <a:defRPr sz="4200"/>
            </a:lvl3pPr>
            <a:lvl4pPr algn="ctr">
              <a:spcBef>
                <a:spcPts val="0"/>
              </a:spcBef>
              <a:buSzPct val="100000"/>
              <a:defRPr sz="4200"/>
            </a:lvl4pPr>
            <a:lvl5pPr algn="ctr">
              <a:spcBef>
                <a:spcPts val="0"/>
              </a:spcBef>
              <a:buSzPct val="100000"/>
              <a:defRPr sz="4200"/>
            </a:lvl5pPr>
            <a:lvl6pPr algn="ctr">
              <a:spcBef>
                <a:spcPts val="0"/>
              </a:spcBef>
              <a:buSzPct val="100000"/>
              <a:defRPr sz="4200"/>
            </a:lvl6pPr>
            <a:lvl7pPr algn="ctr">
              <a:spcBef>
                <a:spcPts val="0"/>
              </a:spcBef>
              <a:buSzPct val="100000"/>
              <a:defRPr sz="4200"/>
            </a:lvl7pPr>
            <a:lvl8pPr algn="ctr">
              <a:spcBef>
                <a:spcPts val="0"/>
              </a:spcBef>
              <a:buSzPct val="100000"/>
              <a:defRPr sz="4200"/>
            </a:lvl8pPr>
            <a:lvl9pPr algn="ctr">
              <a:spcBef>
                <a:spcPts val="0"/>
              </a:spcBef>
              <a:buSzPct val="100000"/>
              <a:defRPr sz="4200"/>
            </a:lvl9pPr>
          </a:lstStyle>
          <a:p>
            <a:endParaRPr/>
          </a:p>
        </p:txBody>
      </p:sp>
      <p:sp>
        <p:nvSpPr>
          <p:cNvPr id="37" name="Shape 37"/>
          <p:cNvSpPr txBox="1">
            <a:spLocks noGrp="1"/>
          </p:cNvSpPr>
          <p:nvPr>
            <p:ph type="subTitle" idx="1"/>
          </p:nvPr>
        </p:nvSpPr>
        <p:spPr>
          <a:xfrm>
            <a:off x="265500" y="2803075"/>
            <a:ext cx="4045199" cy="1235100"/>
          </a:xfrm>
          <a:prstGeom prst="rect">
            <a:avLst/>
          </a:prstGeom>
        </p:spPr>
        <p:txBody>
          <a:bodyPr lIns="91425" tIns="91425" rIns="91425" bIns="91425" anchor="t" anchorCtr="0"/>
          <a:lstStyle>
            <a:lvl1pPr algn="ctr">
              <a:lnSpc>
                <a:spcPct val="100000"/>
              </a:lnSpc>
              <a:spcBef>
                <a:spcPts val="0"/>
              </a:spcBef>
              <a:spcAft>
                <a:spcPts val="0"/>
              </a:spcAft>
              <a:buSzPct val="100000"/>
              <a:buNone/>
              <a:defRPr sz="2100"/>
            </a:lvl1pPr>
            <a:lvl2pPr algn="ctr">
              <a:lnSpc>
                <a:spcPct val="100000"/>
              </a:lnSpc>
              <a:spcBef>
                <a:spcPts val="0"/>
              </a:spcBef>
              <a:spcAft>
                <a:spcPts val="0"/>
              </a:spcAft>
              <a:buSzPct val="100000"/>
              <a:buNone/>
              <a:defRPr sz="2100"/>
            </a:lvl2pPr>
            <a:lvl3pPr algn="ctr">
              <a:lnSpc>
                <a:spcPct val="100000"/>
              </a:lnSpc>
              <a:spcBef>
                <a:spcPts val="0"/>
              </a:spcBef>
              <a:spcAft>
                <a:spcPts val="0"/>
              </a:spcAft>
              <a:buSzPct val="100000"/>
              <a:buNone/>
              <a:defRPr sz="2100"/>
            </a:lvl3pPr>
            <a:lvl4pPr algn="ctr">
              <a:lnSpc>
                <a:spcPct val="100000"/>
              </a:lnSpc>
              <a:spcBef>
                <a:spcPts val="0"/>
              </a:spcBef>
              <a:spcAft>
                <a:spcPts val="0"/>
              </a:spcAft>
              <a:buSzPct val="100000"/>
              <a:buNone/>
              <a:defRPr sz="2100"/>
            </a:lvl4pPr>
            <a:lvl5pPr algn="ctr">
              <a:lnSpc>
                <a:spcPct val="100000"/>
              </a:lnSpc>
              <a:spcBef>
                <a:spcPts val="0"/>
              </a:spcBef>
              <a:spcAft>
                <a:spcPts val="0"/>
              </a:spcAft>
              <a:buSzPct val="100000"/>
              <a:buNone/>
              <a:defRPr sz="2100"/>
            </a:lvl5pPr>
            <a:lvl6pPr algn="ctr">
              <a:lnSpc>
                <a:spcPct val="100000"/>
              </a:lnSpc>
              <a:spcBef>
                <a:spcPts val="0"/>
              </a:spcBef>
              <a:spcAft>
                <a:spcPts val="0"/>
              </a:spcAft>
              <a:buSzPct val="100000"/>
              <a:buNone/>
              <a:defRPr sz="2100"/>
            </a:lvl6pPr>
            <a:lvl7pPr algn="ctr">
              <a:lnSpc>
                <a:spcPct val="100000"/>
              </a:lnSpc>
              <a:spcBef>
                <a:spcPts val="0"/>
              </a:spcBef>
              <a:spcAft>
                <a:spcPts val="0"/>
              </a:spcAft>
              <a:buSzPct val="100000"/>
              <a:buNone/>
              <a:defRPr sz="2100"/>
            </a:lvl7pPr>
            <a:lvl8pPr algn="ctr">
              <a:lnSpc>
                <a:spcPct val="100000"/>
              </a:lnSpc>
              <a:spcBef>
                <a:spcPts val="0"/>
              </a:spcBef>
              <a:spcAft>
                <a:spcPts val="0"/>
              </a:spcAft>
              <a:buSzPct val="100000"/>
              <a:buNone/>
              <a:defRPr sz="2100"/>
            </a:lvl8pPr>
            <a:lvl9pPr algn="ctr">
              <a:lnSpc>
                <a:spcPct val="100000"/>
              </a:lnSpc>
              <a:spcBef>
                <a:spcPts val="0"/>
              </a:spcBef>
              <a:spcAft>
                <a:spcPts val="0"/>
              </a:spcAft>
              <a:buSzPct val="100000"/>
              <a:buNone/>
              <a:defRPr sz="2100"/>
            </a:lvl9pPr>
          </a:lstStyle>
          <a:p>
            <a:endParaRPr/>
          </a:p>
        </p:txBody>
      </p:sp>
      <p:sp>
        <p:nvSpPr>
          <p:cNvPr id="38" name="Shape 38"/>
          <p:cNvSpPr txBox="1">
            <a:spLocks noGrp="1"/>
          </p:cNvSpPr>
          <p:nvPr>
            <p:ph type="body" idx="2"/>
          </p:nvPr>
        </p:nvSpPr>
        <p:spPr>
          <a:xfrm>
            <a:off x="4939500" y="724075"/>
            <a:ext cx="3837000" cy="3695099"/>
          </a:xfrm>
          <a:prstGeom prst="rect">
            <a:avLst/>
          </a:prstGeom>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9" name="Shape 3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0"/>
        <p:cNvGrpSpPr/>
        <p:nvPr/>
      </p:nvGrpSpPr>
      <p:grpSpPr>
        <a:xfrm>
          <a:off x="0" y="0"/>
          <a:ext cx="0" cy="0"/>
          <a:chOff x="0" y="0"/>
          <a:chExt cx="0" cy="0"/>
        </a:xfrm>
      </p:grpSpPr>
      <p:sp>
        <p:nvSpPr>
          <p:cNvPr id="41" name="Shape 41"/>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a:lnSpc>
                <a:spcPct val="100000"/>
              </a:lnSpc>
              <a:spcBef>
                <a:spcPts val="0"/>
              </a:spcBef>
              <a:spcAft>
                <a:spcPts val="0"/>
              </a:spcAft>
              <a:buNone/>
              <a:defRPr/>
            </a:lvl1pPr>
          </a:lstStyle>
          <a:p>
            <a:endParaRPr/>
          </a:p>
        </p:txBody>
      </p:sp>
      <p:sp>
        <p:nvSpPr>
          <p:cNvPr id="42" name="Shape 4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a:spcBef>
                <a:spcPts val="0"/>
              </a:spcBef>
              <a:buClr>
                <a:schemeClr val="dk1"/>
              </a:buClr>
              <a:buSzPct val="100000"/>
              <a:buNone/>
              <a:defRPr sz="2800">
                <a:solidFill>
                  <a:schemeClr val="dk1"/>
                </a:solidFill>
              </a:defRPr>
            </a:lvl1pPr>
            <a:lvl2pPr>
              <a:spcBef>
                <a:spcPts val="0"/>
              </a:spcBef>
              <a:buClr>
                <a:schemeClr val="dk1"/>
              </a:buClr>
              <a:buSzPct val="100000"/>
              <a:buNone/>
              <a:defRPr sz="2800">
                <a:solidFill>
                  <a:schemeClr val="dk1"/>
                </a:solidFill>
              </a:defRPr>
            </a:lvl2pPr>
            <a:lvl3pPr>
              <a:spcBef>
                <a:spcPts val="0"/>
              </a:spcBef>
              <a:buClr>
                <a:schemeClr val="dk1"/>
              </a:buClr>
              <a:buSzPct val="100000"/>
              <a:buNone/>
              <a:defRPr sz="2800">
                <a:solidFill>
                  <a:schemeClr val="dk1"/>
                </a:solidFill>
              </a:defRPr>
            </a:lvl3pPr>
            <a:lvl4pPr>
              <a:spcBef>
                <a:spcPts val="0"/>
              </a:spcBef>
              <a:buClr>
                <a:schemeClr val="dk1"/>
              </a:buClr>
              <a:buSzPct val="100000"/>
              <a:buNone/>
              <a:defRPr sz="2800">
                <a:solidFill>
                  <a:schemeClr val="dk1"/>
                </a:solidFill>
              </a:defRPr>
            </a:lvl4pPr>
            <a:lvl5pPr>
              <a:spcBef>
                <a:spcPts val="0"/>
              </a:spcBef>
              <a:buClr>
                <a:schemeClr val="dk1"/>
              </a:buClr>
              <a:buSzPct val="100000"/>
              <a:buNone/>
              <a:defRPr sz="2800">
                <a:solidFill>
                  <a:schemeClr val="dk1"/>
                </a:solidFill>
              </a:defRPr>
            </a:lvl5pPr>
            <a:lvl6pPr>
              <a:spcBef>
                <a:spcPts val="0"/>
              </a:spcBef>
              <a:buClr>
                <a:schemeClr val="dk1"/>
              </a:buClr>
              <a:buSzPct val="100000"/>
              <a:buNone/>
              <a:defRPr sz="2800">
                <a:solidFill>
                  <a:schemeClr val="dk1"/>
                </a:solidFill>
              </a:defRPr>
            </a:lvl6pPr>
            <a:lvl7pPr>
              <a:spcBef>
                <a:spcPts val="0"/>
              </a:spcBef>
              <a:buClr>
                <a:schemeClr val="dk1"/>
              </a:buClr>
              <a:buSzPct val="100000"/>
              <a:buNone/>
              <a:defRPr sz="2800">
                <a:solidFill>
                  <a:schemeClr val="dk1"/>
                </a:solidFill>
              </a:defRPr>
            </a:lvl7pPr>
            <a:lvl8pPr>
              <a:spcBef>
                <a:spcPts val="0"/>
              </a:spcBef>
              <a:buClr>
                <a:schemeClr val="dk1"/>
              </a:buClr>
              <a:buSzPct val="100000"/>
              <a:buNone/>
              <a:defRPr sz="2800">
                <a:solidFill>
                  <a:schemeClr val="dk1"/>
                </a:solidFill>
              </a:defRPr>
            </a:lvl8pPr>
            <a:lvl9pPr>
              <a:spcBef>
                <a:spcPts val="0"/>
              </a:spcBef>
              <a:buClr>
                <a:schemeClr val="dk1"/>
              </a:buClr>
              <a:buSzPct val="100000"/>
              <a:buNone/>
              <a:defRPr sz="2800">
                <a:solidFill>
                  <a:schemeClr val="dk1"/>
                </a:solidFill>
              </a:defRPr>
            </a:lvl9pPr>
          </a:lstStyle>
          <a:p>
            <a:endParaRPr/>
          </a:p>
        </p:txBody>
      </p:sp>
      <p:sp>
        <p:nvSpPr>
          <p:cNvPr id="6" name="Shape 6"/>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a:lnSpc>
                <a:spcPct val="115000"/>
              </a:lnSpc>
              <a:spcBef>
                <a:spcPts val="0"/>
              </a:spcBef>
              <a:spcAft>
                <a:spcPts val="1600"/>
              </a:spcAft>
              <a:buClr>
                <a:schemeClr val="dk2"/>
              </a:buClr>
              <a:buSzPct val="100000"/>
              <a:defRPr sz="1800">
                <a:solidFill>
                  <a:schemeClr val="dk2"/>
                </a:solidFill>
              </a:defRPr>
            </a:lvl1pPr>
            <a:lvl2pPr>
              <a:lnSpc>
                <a:spcPct val="115000"/>
              </a:lnSpc>
              <a:spcBef>
                <a:spcPts val="0"/>
              </a:spcBef>
              <a:spcAft>
                <a:spcPts val="1600"/>
              </a:spcAft>
              <a:buClr>
                <a:schemeClr val="dk2"/>
              </a:buClr>
              <a:defRPr>
                <a:solidFill>
                  <a:schemeClr val="dk2"/>
                </a:solidFill>
              </a:defRPr>
            </a:lvl2pPr>
            <a:lvl3pPr>
              <a:lnSpc>
                <a:spcPct val="115000"/>
              </a:lnSpc>
              <a:spcBef>
                <a:spcPts val="0"/>
              </a:spcBef>
              <a:spcAft>
                <a:spcPts val="1600"/>
              </a:spcAft>
              <a:buClr>
                <a:schemeClr val="dk2"/>
              </a:buClr>
              <a:defRPr>
                <a:solidFill>
                  <a:schemeClr val="dk2"/>
                </a:solidFill>
              </a:defRPr>
            </a:lvl3pPr>
            <a:lvl4pPr>
              <a:lnSpc>
                <a:spcPct val="115000"/>
              </a:lnSpc>
              <a:spcBef>
                <a:spcPts val="0"/>
              </a:spcBef>
              <a:spcAft>
                <a:spcPts val="1600"/>
              </a:spcAft>
              <a:buClr>
                <a:schemeClr val="dk2"/>
              </a:buClr>
              <a:defRPr>
                <a:solidFill>
                  <a:schemeClr val="dk2"/>
                </a:solidFill>
              </a:defRPr>
            </a:lvl4pPr>
            <a:lvl5pPr>
              <a:lnSpc>
                <a:spcPct val="115000"/>
              </a:lnSpc>
              <a:spcBef>
                <a:spcPts val="0"/>
              </a:spcBef>
              <a:spcAft>
                <a:spcPts val="1600"/>
              </a:spcAft>
              <a:buClr>
                <a:schemeClr val="dk2"/>
              </a:buClr>
              <a:defRPr>
                <a:solidFill>
                  <a:schemeClr val="dk2"/>
                </a:solidFill>
              </a:defRPr>
            </a:lvl5pPr>
            <a:lvl6pPr>
              <a:lnSpc>
                <a:spcPct val="115000"/>
              </a:lnSpc>
              <a:spcBef>
                <a:spcPts val="0"/>
              </a:spcBef>
              <a:spcAft>
                <a:spcPts val="1600"/>
              </a:spcAft>
              <a:buClr>
                <a:schemeClr val="dk2"/>
              </a:buClr>
              <a:defRPr>
                <a:solidFill>
                  <a:schemeClr val="dk2"/>
                </a:solidFill>
              </a:defRPr>
            </a:lvl6pPr>
            <a:lvl7pPr>
              <a:lnSpc>
                <a:spcPct val="115000"/>
              </a:lnSpc>
              <a:spcBef>
                <a:spcPts val="0"/>
              </a:spcBef>
              <a:spcAft>
                <a:spcPts val="1600"/>
              </a:spcAft>
              <a:buClr>
                <a:schemeClr val="dk2"/>
              </a:buClr>
              <a:defRPr>
                <a:solidFill>
                  <a:schemeClr val="dk2"/>
                </a:solidFill>
              </a:defRPr>
            </a:lvl7pPr>
            <a:lvl8pPr>
              <a:lnSpc>
                <a:spcPct val="115000"/>
              </a:lnSpc>
              <a:spcBef>
                <a:spcPts val="0"/>
              </a:spcBef>
              <a:spcAft>
                <a:spcPts val="1600"/>
              </a:spcAft>
              <a:buClr>
                <a:schemeClr val="dk2"/>
              </a:buClr>
              <a:defRPr>
                <a:solidFill>
                  <a:schemeClr val="dk2"/>
                </a:solidFill>
              </a:defRPr>
            </a:lvl8pPr>
            <a:lvl9pPr>
              <a:lnSpc>
                <a:spcPct val="115000"/>
              </a:lnSpc>
              <a:spcBef>
                <a:spcPts val="0"/>
              </a:spcBef>
              <a:spcAft>
                <a:spcPts val="1600"/>
              </a:spcAft>
              <a:buClr>
                <a:schemeClr val="dk2"/>
              </a:buClr>
              <a:defRPr>
                <a:solidFill>
                  <a:schemeClr val="dk2"/>
                </a:solidFill>
              </a:defRPr>
            </a:lvl9pPr>
          </a:lstStyle>
          <a:p>
            <a:endParaRPr/>
          </a:p>
        </p:txBody>
      </p:sp>
      <p:sp>
        <p:nvSpPr>
          <p:cNvPr id="7" name="Shape 7"/>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comments" Target="../comments/commen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comments" Target="../comments/commen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comments" Target="../comments/commen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9"/>
        <p:cNvGrpSpPr/>
        <p:nvPr/>
      </p:nvGrpSpPr>
      <p:grpSpPr>
        <a:xfrm>
          <a:off x="0" y="0"/>
          <a:ext cx="0" cy="0"/>
          <a:chOff x="0" y="0"/>
          <a:chExt cx="0" cy="0"/>
        </a:xfrm>
      </p:grpSpPr>
      <p:sp>
        <p:nvSpPr>
          <p:cNvPr id="50" name="Shape 50"/>
          <p:cNvSpPr txBox="1">
            <a:spLocks noGrp="1"/>
          </p:cNvSpPr>
          <p:nvPr>
            <p:ph type="ctrTitle"/>
          </p:nvPr>
        </p:nvSpPr>
        <p:spPr>
          <a:xfrm>
            <a:off x="131733" y="668800"/>
            <a:ext cx="8520599" cy="2052599"/>
          </a:xfrm>
          <a:prstGeom prst="rect">
            <a:avLst/>
          </a:prstGeom>
        </p:spPr>
        <p:txBody>
          <a:bodyPr lIns="91425" tIns="91425" rIns="91425" bIns="91425" anchor="b" anchorCtr="0">
            <a:noAutofit/>
          </a:bodyPr>
          <a:lstStyle/>
          <a:p>
            <a:pPr>
              <a:spcBef>
                <a:spcPts val="0"/>
              </a:spcBef>
              <a:buNone/>
            </a:pPr>
            <a:r>
              <a:rPr lang="en">
                <a:solidFill>
                  <a:srgbClr val="FF0000"/>
                </a:solidFill>
              </a:rPr>
              <a:t>#6 Why does your hair turn grey?</a:t>
            </a:r>
          </a:p>
        </p:txBody>
      </p:sp>
      <p:sp>
        <p:nvSpPr>
          <p:cNvPr id="51" name="Shape 51"/>
          <p:cNvSpPr txBox="1">
            <a:spLocks noGrp="1"/>
          </p:cNvSpPr>
          <p:nvPr>
            <p:ph type="subTitle" idx="1"/>
          </p:nvPr>
        </p:nvSpPr>
        <p:spPr>
          <a:xfrm>
            <a:off x="273800" y="2872000"/>
            <a:ext cx="8520599" cy="792600"/>
          </a:xfrm>
          <a:prstGeom prst="rect">
            <a:avLst/>
          </a:prstGeom>
        </p:spPr>
        <p:txBody>
          <a:bodyPr lIns="91425" tIns="91425" rIns="91425" bIns="91425" anchor="t" anchorCtr="0">
            <a:noAutofit/>
          </a:bodyPr>
          <a:lstStyle/>
          <a:p>
            <a:pPr>
              <a:spcBef>
                <a:spcPts val="0"/>
              </a:spcBef>
              <a:buNone/>
            </a:pPr>
            <a:r>
              <a:rPr lang="en">
                <a:solidFill>
                  <a:srgbClr val="F3F3F3"/>
                </a:solidFill>
              </a:rPr>
              <a:t>By:Caleb Decker</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solidFill>
                  <a:srgbClr val="FFFFFF"/>
                </a:solidFill>
                <a:latin typeface="Lobster"/>
                <a:ea typeface="Lobster"/>
                <a:cs typeface="Lobster"/>
                <a:sym typeface="Lobster"/>
              </a:rPr>
              <a:t>Why does only elderly hair turn grey?</a:t>
            </a:r>
          </a:p>
        </p:txBody>
      </p:sp>
      <p:sp>
        <p:nvSpPr>
          <p:cNvPr id="57" name="Shape 57"/>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a:spcBef>
                <a:spcPts val="0"/>
              </a:spcBef>
              <a:buNone/>
            </a:pPr>
            <a:r>
              <a:rPr lang="en">
                <a:solidFill>
                  <a:srgbClr val="FFFFFF"/>
                </a:solidFill>
              </a:rPr>
              <a:t>Your hair turns grey when you're older because you have cells that produce a chemical called Melanin.  As you age the cells that produce Melanin die and lose color.</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311700" y="433525"/>
            <a:ext cx="8520599" cy="572699"/>
          </a:xfrm>
          <a:prstGeom prst="rect">
            <a:avLst/>
          </a:prstGeom>
        </p:spPr>
        <p:txBody>
          <a:bodyPr lIns="91425" tIns="91425" rIns="91425" bIns="91425" anchor="t" anchorCtr="0">
            <a:noAutofit/>
          </a:bodyPr>
          <a:lstStyle/>
          <a:p>
            <a:pPr lvl="0" rtl="0">
              <a:spcBef>
                <a:spcPts val="0"/>
              </a:spcBef>
              <a:buNone/>
            </a:pPr>
            <a:r>
              <a:rPr lang="en">
                <a:solidFill>
                  <a:srgbClr val="000000"/>
                </a:solidFill>
                <a:latin typeface="Lobster"/>
                <a:ea typeface="Lobster"/>
                <a:cs typeface="Lobster"/>
                <a:sym typeface="Lobster"/>
              </a:rPr>
              <a:t>Why does hair turn grey and not other colors?</a:t>
            </a:r>
          </a:p>
        </p:txBody>
      </p:sp>
      <p:sp>
        <p:nvSpPr>
          <p:cNvPr id="63" name="Shape 63"/>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lvl="0" rtl="0">
              <a:spcBef>
                <a:spcPts val="0"/>
              </a:spcBef>
              <a:buNone/>
            </a:pPr>
            <a:r>
              <a:rPr lang="en">
                <a:solidFill>
                  <a:srgbClr val="FFFFFF"/>
                </a:solidFill>
              </a:rPr>
              <a:t>It turns grey because the Melanin cells die and grey, white,  silver, etc. Colors start to appear.  They are all base colors with no contrast.  When the cells die the contrast and color dies and changes to a base color.</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rtl="0">
              <a:spcBef>
                <a:spcPts val="0"/>
              </a:spcBef>
              <a:buNone/>
            </a:pPr>
            <a:r>
              <a:rPr lang="en">
                <a:solidFill>
                  <a:srgbClr val="000000"/>
                </a:solidFill>
                <a:latin typeface="Lobster"/>
                <a:ea typeface="Lobster"/>
                <a:cs typeface="Lobster"/>
                <a:sym typeface="Lobster"/>
              </a:rPr>
              <a:t>Why is Melanin important?</a:t>
            </a:r>
          </a:p>
        </p:txBody>
      </p:sp>
      <p:sp>
        <p:nvSpPr>
          <p:cNvPr id="69" name="Shape 69"/>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lvl="0" rtl="0">
              <a:spcBef>
                <a:spcPts val="0"/>
              </a:spcBef>
              <a:buNone/>
            </a:pPr>
            <a:r>
              <a:rPr lang="en">
                <a:solidFill>
                  <a:srgbClr val="000000"/>
                </a:solidFill>
              </a:rPr>
              <a:t>Melanin is important because it shields off sun rays and protects your root, shaft and scalp.  For example ...your teeth don’t have Melanin so you have enamel instead so the teeth can’t take charge of their color.  If you had Melanin on your teeth then you wouldn’t have cavities and plaque.  Melanin can be found in very salty water.</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latin typeface="Lobster"/>
                <a:ea typeface="Lobster"/>
                <a:cs typeface="Lobster"/>
                <a:sym typeface="Lobster"/>
              </a:rPr>
              <a:t>Interesting facts.</a:t>
            </a:r>
          </a:p>
        </p:txBody>
      </p:sp>
      <p:sp>
        <p:nvSpPr>
          <p:cNvPr id="75" name="Shape 75"/>
          <p:cNvSpPr txBox="1">
            <a:spLocks noGrp="1"/>
          </p:cNvSpPr>
          <p:nvPr>
            <p:ph type="body" idx="1"/>
          </p:nvPr>
        </p:nvSpPr>
        <p:spPr>
          <a:xfrm>
            <a:off x="311700" y="1161950"/>
            <a:ext cx="8520599" cy="3416400"/>
          </a:xfrm>
          <a:prstGeom prst="rect">
            <a:avLst/>
          </a:prstGeom>
        </p:spPr>
        <p:txBody>
          <a:bodyPr lIns="91425" tIns="91425" rIns="91425" bIns="91425" anchor="t" anchorCtr="0">
            <a:noAutofit/>
          </a:bodyPr>
          <a:lstStyle/>
          <a:p>
            <a:pPr rtl="0">
              <a:spcBef>
                <a:spcPts val="0"/>
              </a:spcBef>
              <a:buNone/>
            </a:pPr>
            <a:r>
              <a:rPr lang="en">
                <a:solidFill>
                  <a:srgbClr val="000000"/>
                </a:solidFill>
              </a:rPr>
              <a:t>-Melanin is one of the most important parts of your hair.</a:t>
            </a:r>
          </a:p>
          <a:p>
            <a:pPr rtl="0">
              <a:spcBef>
                <a:spcPts val="0"/>
              </a:spcBef>
              <a:buNone/>
            </a:pPr>
            <a:r>
              <a:rPr lang="en">
                <a:solidFill>
                  <a:srgbClr val="000000"/>
                </a:solidFill>
              </a:rPr>
              <a:t>-Most hair turns grey from the age of 60-75 depending on how it is cared for.</a:t>
            </a:r>
          </a:p>
          <a:p>
            <a:pPr>
              <a:spcBef>
                <a:spcPts val="0"/>
              </a:spcBef>
              <a:buNone/>
            </a:pPr>
            <a:endParaRPr>
              <a:solidFill>
                <a:srgbClr val="000000"/>
              </a:solidFill>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solidFill>
                  <a:srgbClr val="000000"/>
                </a:solidFill>
                <a:latin typeface="Lobster"/>
                <a:ea typeface="Lobster"/>
                <a:cs typeface="Lobster"/>
                <a:sym typeface="Lobster"/>
              </a:rPr>
              <a:t>Your hair consists of two parts, a root and a what?</a:t>
            </a:r>
          </a:p>
        </p:txBody>
      </p:sp>
      <p:sp>
        <p:nvSpPr>
          <p:cNvPr id="81" name="Shape 81"/>
          <p:cNvSpPr txBox="1">
            <a:spLocks noGrp="1"/>
          </p:cNvSpPr>
          <p:nvPr>
            <p:ph type="body" idx="1"/>
          </p:nvPr>
        </p:nvSpPr>
        <p:spPr>
          <a:xfrm>
            <a:off x="311700" y="1161950"/>
            <a:ext cx="8520599" cy="3416400"/>
          </a:xfrm>
          <a:prstGeom prst="rect">
            <a:avLst/>
          </a:prstGeom>
        </p:spPr>
        <p:txBody>
          <a:bodyPr lIns="91425" tIns="91425" rIns="91425" bIns="91425" anchor="t" anchorCtr="0">
            <a:noAutofit/>
          </a:bodyPr>
          <a:lstStyle/>
          <a:p>
            <a:pPr rtl="0">
              <a:spcBef>
                <a:spcPts val="0"/>
              </a:spcBef>
              <a:buNone/>
            </a:pPr>
            <a:r>
              <a:rPr lang="en">
                <a:solidFill>
                  <a:srgbClr val="000000"/>
                </a:solidFill>
              </a:rPr>
              <a:t>A. Hat</a:t>
            </a:r>
          </a:p>
          <a:p>
            <a:pPr rtl="0">
              <a:spcBef>
                <a:spcPts val="0"/>
              </a:spcBef>
              <a:buNone/>
            </a:pPr>
            <a:r>
              <a:rPr lang="en">
                <a:solidFill>
                  <a:srgbClr val="000000"/>
                </a:solidFill>
              </a:rPr>
              <a:t>B. Melanin</a:t>
            </a:r>
          </a:p>
          <a:p>
            <a:pPr rtl="0">
              <a:spcBef>
                <a:spcPts val="0"/>
              </a:spcBef>
              <a:buNone/>
            </a:pPr>
            <a:r>
              <a:rPr lang="en">
                <a:solidFill>
                  <a:srgbClr val="000000"/>
                </a:solidFill>
              </a:rPr>
              <a:t>C. Stem</a:t>
            </a:r>
          </a:p>
          <a:p>
            <a:pPr lvl="0">
              <a:spcBef>
                <a:spcPts val="0"/>
              </a:spcBef>
              <a:buNone/>
            </a:pPr>
            <a:r>
              <a:rPr lang="en">
                <a:solidFill>
                  <a:srgbClr val="000000"/>
                </a:solidFill>
              </a:rPr>
              <a:t>D. Shaft</a:t>
            </a:r>
          </a:p>
        </p:txBody>
      </p:sp>
      <p:pic>
        <p:nvPicPr>
          <p:cNvPr id="82" name="Shape 82"/>
          <p:cNvPicPr preferRelativeResize="0"/>
          <p:nvPr/>
        </p:nvPicPr>
        <p:blipFill>
          <a:blip r:embed="rId4">
            <a:alphaModFix/>
          </a:blip>
          <a:stretch>
            <a:fillRect/>
          </a:stretch>
        </p:blipFill>
        <p:spPr>
          <a:xfrm>
            <a:off x="7596825" y="4840375"/>
            <a:ext cx="23174" cy="17374"/>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rtl="0">
              <a:spcBef>
                <a:spcPts val="0"/>
              </a:spcBef>
              <a:buNone/>
            </a:pPr>
            <a:r>
              <a:rPr lang="en">
                <a:latin typeface="Lobster"/>
                <a:ea typeface="Lobster"/>
                <a:cs typeface="Lobster"/>
                <a:sym typeface="Lobster"/>
              </a:rPr>
              <a:t>Hair follicles contain pigment cells that produce a chemical called what?</a:t>
            </a:r>
          </a:p>
        </p:txBody>
      </p:sp>
      <p:sp>
        <p:nvSpPr>
          <p:cNvPr id="88" name="Shape 88"/>
          <p:cNvSpPr txBox="1">
            <a:spLocks noGrp="1"/>
          </p:cNvSpPr>
          <p:nvPr>
            <p:ph type="body" idx="1"/>
          </p:nvPr>
        </p:nvSpPr>
        <p:spPr>
          <a:xfrm>
            <a:off x="273800" y="1599425"/>
            <a:ext cx="8520599" cy="3364199"/>
          </a:xfrm>
          <a:prstGeom prst="rect">
            <a:avLst/>
          </a:prstGeom>
        </p:spPr>
        <p:txBody>
          <a:bodyPr lIns="91425" tIns="91425" rIns="91425" bIns="91425" anchor="t" anchorCtr="0">
            <a:noAutofit/>
          </a:bodyPr>
          <a:lstStyle/>
          <a:p>
            <a:pPr rtl="0">
              <a:spcBef>
                <a:spcPts val="0"/>
              </a:spcBef>
              <a:buNone/>
            </a:pPr>
            <a:r>
              <a:rPr lang="en">
                <a:solidFill>
                  <a:srgbClr val="000000"/>
                </a:solidFill>
              </a:rPr>
              <a:t>A. Melanin</a:t>
            </a:r>
          </a:p>
          <a:p>
            <a:pPr rtl="0">
              <a:spcBef>
                <a:spcPts val="0"/>
              </a:spcBef>
              <a:buNone/>
            </a:pPr>
            <a:r>
              <a:rPr lang="en">
                <a:solidFill>
                  <a:srgbClr val="000000"/>
                </a:solidFill>
              </a:rPr>
              <a:t>B. DNA</a:t>
            </a:r>
          </a:p>
          <a:p>
            <a:pPr rtl="0">
              <a:spcBef>
                <a:spcPts val="0"/>
              </a:spcBef>
              <a:buNone/>
            </a:pPr>
            <a:r>
              <a:rPr lang="en">
                <a:solidFill>
                  <a:srgbClr val="000000"/>
                </a:solidFill>
              </a:rPr>
              <a:t>C. Oxygen</a:t>
            </a:r>
          </a:p>
          <a:p>
            <a:pPr lvl="0" rtl="0">
              <a:spcBef>
                <a:spcPts val="0"/>
              </a:spcBef>
              <a:buNone/>
            </a:pPr>
            <a:r>
              <a:rPr lang="en">
                <a:solidFill>
                  <a:srgbClr val="000000"/>
                </a:solidFill>
              </a:rPr>
              <a:t>D. Colorin</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0" y="397675"/>
            <a:ext cx="9144000" cy="483300"/>
          </a:xfrm>
          <a:prstGeom prst="rect">
            <a:avLst/>
          </a:prstGeom>
        </p:spPr>
        <p:txBody>
          <a:bodyPr lIns="91425" tIns="91425" rIns="91425" bIns="91425" anchor="t" anchorCtr="0">
            <a:noAutofit/>
          </a:bodyPr>
          <a:lstStyle/>
          <a:p>
            <a:pPr lvl="0" rtl="0">
              <a:spcBef>
                <a:spcPts val="0"/>
              </a:spcBef>
              <a:buNone/>
            </a:pPr>
            <a:r>
              <a:rPr lang="en">
                <a:solidFill>
                  <a:srgbClr val="FFFFFF"/>
                </a:solidFill>
                <a:latin typeface="Lobster"/>
                <a:ea typeface="Lobster"/>
                <a:cs typeface="Lobster"/>
                <a:sym typeface="Lobster"/>
              </a:rPr>
              <a:t>Which of the following is not responsible for its color?</a:t>
            </a:r>
          </a:p>
        </p:txBody>
      </p:sp>
      <p:sp>
        <p:nvSpPr>
          <p:cNvPr id="94" name="Shape 94"/>
          <p:cNvSpPr txBox="1">
            <a:spLocks noGrp="1"/>
          </p:cNvSpPr>
          <p:nvPr>
            <p:ph type="body" idx="1"/>
          </p:nvPr>
        </p:nvSpPr>
        <p:spPr>
          <a:xfrm>
            <a:off x="311700" y="1124050"/>
            <a:ext cx="8520599" cy="3416400"/>
          </a:xfrm>
          <a:prstGeom prst="rect">
            <a:avLst/>
          </a:prstGeom>
        </p:spPr>
        <p:txBody>
          <a:bodyPr lIns="91425" tIns="91425" rIns="91425" bIns="91425" anchor="t" anchorCtr="0">
            <a:noAutofit/>
          </a:bodyPr>
          <a:lstStyle/>
          <a:p>
            <a:pPr lvl="0" rtl="0">
              <a:spcBef>
                <a:spcPts val="0"/>
              </a:spcBef>
              <a:buNone/>
            </a:pPr>
            <a:r>
              <a:rPr lang="en">
                <a:solidFill>
                  <a:srgbClr val="FFFFFF"/>
                </a:solidFill>
              </a:rPr>
              <a:t>A. Hair</a:t>
            </a:r>
          </a:p>
          <a:p>
            <a:pPr rtl="0">
              <a:spcBef>
                <a:spcPts val="0"/>
              </a:spcBef>
              <a:buNone/>
            </a:pPr>
            <a:r>
              <a:rPr lang="en">
                <a:solidFill>
                  <a:srgbClr val="FFFFFF"/>
                </a:solidFill>
              </a:rPr>
              <a:t>B. Skin</a:t>
            </a:r>
          </a:p>
          <a:p>
            <a:pPr rtl="0">
              <a:spcBef>
                <a:spcPts val="0"/>
              </a:spcBef>
              <a:buNone/>
            </a:pPr>
            <a:r>
              <a:rPr lang="en">
                <a:solidFill>
                  <a:srgbClr val="FFFFFF"/>
                </a:solidFill>
              </a:rPr>
              <a:t>C. Eyes</a:t>
            </a:r>
          </a:p>
          <a:p>
            <a:pPr lvl="0" rtl="0">
              <a:spcBef>
                <a:spcPts val="0"/>
              </a:spcBef>
              <a:buNone/>
            </a:pPr>
            <a:r>
              <a:rPr lang="en">
                <a:solidFill>
                  <a:srgbClr val="FFFFFF"/>
                </a:solidFill>
              </a:rPr>
              <a:t>D. Teeth</a:t>
            </a:r>
          </a:p>
        </p:txBody>
      </p:sp>
    </p:spTree>
  </p:cSld>
  <p:clrMapOvr>
    <a:masterClrMapping/>
  </p:clrMapOvr>
  <p:transition spd="slow">
    <p:cut/>
  </p:transition>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290</Words>
  <Application>Microsoft Office PowerPoint</Application>
  <PresentationFormat>On-screen Show (16:9)</PresentationFormat>
  <Paragraphs>27</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Lobster</vt:lpstr>
      <vt:lpstr>Arial</vt:lpstr>
      <vt:lpstr>simple-light-2</vt:lpstr>
      <vt:lpstr>#6 Why does your hair turn grey?</vt:lpstr>
      <vt:lpstr>Why does only elderly hair turn grey?</vt:lpstr>
      <vt:lpstr>Why does hair turn grey and not other colors?</vt:lpstr>
      <vt:lpstr>Why is Melanin important?</vt:lpstr>
      <vt:lpstr>Interesting facts.</vt:lpstr>
      <vt:lpstr>Your hair consists of two parts, a root and a what?</vt:lpstr>
      <vt:lpstr>Hair follicles contain pigment cells that produce a chemical called what?</vt:lpstr>
      <vt:lpstr>Which of the following is not responsible for its color?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 Why does your hair turn grey?</dc:title>
  <dc:creator>CS-ISD</dc:creator>
  <cp:lastModifiedBy>CS-ISD</cp:lastModifiedBy>
  <cp:revision>1</cp:revision>
  <dcterms:modified xsi:type="dcterms:W3CDTF">2015-11-19T15:27:39Z</dcterms:modified>
</cp:coreProperties>
</file>