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orsiva" panose="020B0604020202020204" charset="0"/>
      <p:regular r:id="rId11"/>
      <p:bold r:id="rId12"/>
      <p:italic r:id="rId13"/>
      <p:boldItalic r:id="rId14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NA WEST" initials="" lastIdx="6" clrIdx="0"/>
  <p:cmAuthor id="1" name="Casady Griffith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4">
    <p:pos x="6000" y="100"/>
    <p:text>I do have my number.</p:text>
  </p:cm>
  <p:cm authorId="0" idx="6">
    <p:pos x="6000" y="0"/>
    <p:text>Number???
Proofread everything.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3">
    <p:pos x="6000" y="300"/>
    <p:text>Whats wrong with it?</p:text>
  </p:cm>
  <p:cm authorId="0" idx="5">
    <p:pos x="6000" y="200"/>
    <p:text>Read your article again.</p:text>
  </p:cm>
  <p:cm authorId="1" idx="1">
    <p:pos x="6000" y="100"/>
    <p:text>what I thought it was a country.</p:text>
  </p:cm>
  <p:cm authorId="0" idx="2">
    <p:pos x="6000" y="0"/>
    <p:text>What is this word supposed to be? I have never heard of Indeosa.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4">
    <p:pos x="6000" y="100"/>
    <p:text>Proofread</p:text>
  </p:cm>
  <p:cm authorId="0" idx="1">
    <p:pos x="6000" y="0"/>
    <p:text>"four" should not be capitalized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2">
    <p:pos x="6000" y="100"/>
    <p:text>What do you mean I listed names of islands?</p:text>
  </p:cm>
  <p:cm authorId="0" idx="3">
    <p:pos x="6000" y="0"/>
    <p:text>Doesn't answer the question. You listed names of islands. The question asked for the country.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6706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49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71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89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750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054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379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140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9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comments" Target="../comments/commen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11708" y="0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</a:t>
            </a:r>
            <a:r>
              <a:rPr lang="en">
                <a:solidFill>
                  <a:srgbClr val="675447"/>
                </a:solidFill>
                <a:highlight>
                  <a:srgbClr val="00FFFF"/>
                </a:highlight>
                <a:latin typeface="Corsiva"/>
                <a:ea typeface="Corsiva"/>
                <a:cs typeface="Corsiva"/>
                <a:sym typeface="Corsiva"/>
              </a:rPr>
              <a:t>#1259 Where Do Dragons Live?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158325" y="28459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675447"/>
                </a:solidFill>
                <a:highlight>
                  <a:srgbClr val="00FFFF"/>
                </a:highlight>
                <a:latin typeface="Corsiva"/>
                <a:ea typeface="Corsiva"/>
                <a:cs typeface="Corsiva"/>
                <a:sym typeface="Corsiva"/>
              </a:rPr>
              <a:t>By: Casady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0" y="4925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rgbClr val="38761D"/>
                </a:solidFill>
                <a:highlight>
                  <a:srgbClr val="9FC5E8"/>
                </a:highlight>
                <a:latin typeface="Corsiva"/>
                <a:ea typeface="Corsiva"/>
                <a:cs typeface="Corsiva"/>
                <a:sym typeface="Corsiva"/>
              </a:rPr>
              <a:t>Where do dragons live?</a:t>
            </a:r>
          </a:p>
          <a:p>
            <a:pPr>
              <a:spcBef>
                <a:spcPts val="0"/>
              </a:spcBef>
              <a:buNone/>
            </a:pPr>
            <a:endParaRPr sz="2400">
              <a:solidFill>
                <a:schemeClr val="accent3"/>
              </a:solidFill>
              <a:highlight>
                <a:srgbClr val="00FFFF"/>
              </a:highlight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body" idx="4294967295"/>
          </p:nvPr>
        </p:nvSpPr>
        <p:spPr>
          <a:xfrm>
            <a:off x="311700" y="2071800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  <a:highlight>
                  <a:srgbClr val="9FC5E8"/>
                </a:highlight>
                <a:latin typeface="Corsiva"/>
                <a:ea typeface="Corsiva"/>
                <a:cs typeface="Corsiva"/>
                <a:sym typeface="Corsiva"/>
              </a:rPr>
              <a:t>Komodo dragons live in India and Bearded dragons live in Texas.Chinese water dragons live in China. Dragonflies live everywhere!</a:t>
            </a:r>
            <a:r>
              <a:rPr lang="en">
                <a:solidFill>
                  <a:srgbClr val="38761D"/>
                </a:solidFill>
                <a:highlight>
                  <a:srgbClr val="9FC5E8"/>
                </a:highlight>
              </a:rPr>
              <a:t>           </a:t>
            </a:r>
            <a:r>
              <a:rPr lang="en">
                <a:solidFill>
                  <a:srgbClr val="45AA8E"/>
                </a:solidFill>
                <a:highlight>
                  <a:srgbClr val="FFFFFF"/>
                </a:highlight>
              </a:rPr>
              <a:t>     </a:t>
            </a:r>
            <a:r>
              <a:rPr lang="en">
                <a:solidFill>
                  <a:srgbClr val="FF0000"/>
                </a:solidFill>
                <a:highlight>
                  <a:srgbClr val="D9D9D9"/>
                </a:highlight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  <a:highlight>
                  <a:srgbClr val="00FFFF"/>
                </a:highlight>
                <a:latin typeface="Corsiva"/>
                <a:ea typeface="Corsiva"/>
                <a:cs typeface="Corsiva"/>
                <a:sym typeface="Corsiva"/>
              </a:rPr>
              <a:t>Were there any real dragons?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>
              <a:solidFill>
                <a:schemeClr val="accent5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accent5"/>
                </a:solidFill>
                <a:highlight>
                  <a:srgbClr val="00FFFF"/>
                </a:highlight>
                <a:latin typeface="Corsiva"/>
                <a:ea typeface="Corsiva"/>
                <a:cs typeface="Corsiva"/>
                <a:sym typeface="Corsiva"/>
              </a:rPr>
              <a:t>Yes there are four types of real dragons.There is the Komodo dragon,Bearded dragon,Dragon fly and the Chinese water dragon!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3320" y="0"/>
            <a:ext cx="1401399" cy="163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" y="3427825"/>
            <a:ext cx="2798049" cy="171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9916" y="2255600"/>
            <a:ext cx="1524084" cy="16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17868" y="3567099"/>
            <a:ext cx="1873151" cy="117367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>
            <a:hlinkClick r:id=""/>
          </p:cNvPr>
          <p:cNvSpPr/>
          <p:nvPr/>
        </p:nvSpPr>
        <p:spPr>
          <a:xfrm>
            <a:off x="678900" y="212875"/>
            <a:ext cx="69025" cy="51249"/>
          </a:xfrm>
          <a:prstGeom prst="rect">
            <a:avLst/>
          </a:prstGeom>
          <a:blipFill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highlight>
                  <a:srgbClr val="783F04"/>
                </a:highlight>
                <a:latin typeface="Corsiva"/>
                <a:ea typeface="Corsiva"/>
                <a:cs typeface="Corsiva"/>
                <a:sym typeface="Corsiva"/>
              </a:rPr>
              <a:t>What country do komodo dragons call home? 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4803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highlight>
                  <a:srgbClr val="783F04"/>
                </a:highlight>
              </a:rPr>
              <a:t>Komodo dragons live in India.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3850" y="1726000"/>
            <a:ext cx="4632199" cy="266954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1047600" y="-478900"/>
            <a:ext cx="8620199" cy="10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41299" y="5143505"/>
            <a:ext cx="95400" cy="53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289350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highlight>
                  <a:srgbClr val="F9CB9C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There are thousands of myths &amp; legends of dragons.There are four types of dragons that exist in this world!Most mythical dragons play the role of a villain.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96625" y="157350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F24F1E"/>
                </a:solidFill>
                <a:highlight>
                  <a:srgbClr val="000000"/>
                </a:highlight>
                <a:latin typeface="Corsiva"/>
                <a:ea typeface="Corsiva"/>
                <a:cs typeface="Corsiva"/>
                <a:sym typeface="Corsiva"/>
              </a:rPr>
              <a:t>Which mythical dragon custom evolved from Greek and Middle eastern mythologies ?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69225" y="171507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F24F1E"/>
                </a:solidFill>
                <a:highlight>
                  <a:srgbClr val="000000"/>
                </a:highlight>
                <a:latin typeface="Corsiva"/>
                <a:ea typeface="Corsiva"/>
                <a:cs typeface="Corsiva"/>
                <a:sym typeface="Corsiva"/>
              </a:rPr>
              <a:t>A- European dragon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F24F1E"/>
                </a:solidFill>
                <a:highlight>
                  <a:srgbClr val="000000"/>
                </a:highlight>
                <a:latin typeface="Corsiva"/>
                <a:ea typeface="Corsiva"/>
                <a:cs typeface="Corsiva"/>
                <a:sym typeface="Corsiva"/>
              </a:rPr>
              <a:t>B-Chinese dragon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F24F1E"/>
                </a:solidFill>
                <a:highlight>
                  <a:srgbClr val="000000"/>
                </a:highlight>
                <a:latin typeface="Corsiva"/>
                <a:ea typeface="Corsiva"/>
                <a:cs typeface="Corsiva"/>
                <a:sym typeface="Corsiva"/>
              </a:rPr>
              <a:t>C-Japanese dragon</a:t>
            </a:r>
          </a:p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24F1E"/>
                </a:solidFill>
                <a:highlight>
                  <a:srgbClr val="000000"/>
                </a:highlight>
                <a:latin typeface="Corsiva"/>
                <a:ea typeface="Corsiva"/>
                <a:cs typeface="Corsiva"/>
                <a:sym typeface="Corsiva"/>
              </a:rPr>
              <a:t>D-Egyptian dragon</a:t>
            </a:r>
          </a:p>
        </p:txBody>
      </p:sp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3990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highlight>
                  <a:srgbClr val="990000"/>
                </a:highlight>
                <a:latin typeface="Corsiva"/>
                <a:ea typeface="Corsiva"/>
                <a:cs typeface="Corsiva"/>
                <a:sym typeface="Corsiva"/>
              </a:rPr>
              <a:t>The Chinese dragon usually resembles a large what?</a:t>
            </a:r>
            <a:r>
              <a:rPr lang="en" sz="3000">
                <a:solidFill>
                  <a:srgbClr val="6F6245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highlight>
                  <a:srgbClr val="990000"/>
                </a:highlight>
                <a:latin typeface="Corsiva"/>
                <a:ea typeface="Corsiva"/>
                <a:cs typeface="Corsiva"/>
                <a:sym typeface="Corsiva"/>
              </a:rPr>
              <a:t>A-rabbit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highlight>
                  <a:srgbClr val="990000"/>
                </a:highlight>
                <a:latin typeface="Corsiva"/>
                <a:ea typeface="Corsiva"/>
                <a:cs typeface="Corsiva"/>
                <a:sym typeface="Corsiva"/>
              </a:rPr>
              <a:t>B-fox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highlight>
                  <a:srgbClr val="990000"/>
                </a:highlight>
                <a:latin typeface="Corsiva"/>
                <a:ea typeface="Corsiva"/>
                <a:cs typeface="Corsiva"/>
                <a:sym typeface="Corsiva"/>
              </a:rPr>
              <a:t>C-bear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highlight>
                  <a:srgbClr val="990000"/>
                </a:highlight>
                <a:latin typeface="Corsiva"/>
                <a:ea typeface="Corsiva"/>
                <a:cs typeface="Corsiva"/>
                <a:sym typeface="Corsiva"/>
              </a:rPr>
              <a:t>D-snake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highlight>
                <a:srgbClr val="9900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Komodo dragons live on the islands of which country?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A.Egypt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B.Indonesia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C.England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Corsiva"/>
                <a:ea typeface="Corsiva"/>
                <a:cs typeface="Corsiva"/>
                <a:sym typeface="Corsiva"/>
              </a:rPr>
              <a:t>D.China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On-screen Show (16:9)</PresentationFormat>
  <Paragraphs>34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Corsiva</vt:lpstr>
      <vt:lpstr>Times New Roman</vt:lpstr>
      <vt:lpstr>Arial</vt:lpstr>
      <vt:lpstr>simple-light-2</vt:lpstr>
      <vt:lpstr> #1259 Where Do Dragons Live?</vt:lpstr>
      <vt:lpstr> Where do dragons live? </vt:lpstr>
      <vt:lpstr> Were there any real dragons?</vt:lpstr>
      <vt:lpstr> What country do komodo dragons call home? </vt:lpstr>
      <vt:lpstr>PowerPoint Presentation</vt:lpstr>
      <vt:lpstr> Which mythical dragon custom evolved from Greek and Middle eastern mythologies ?</vt:lpstr>
      <vt:lpstr> The Chinese dragon usually resembles a large what? </vt:lpstr>
      <vt:lpstr>Komodo dragons live on the islands of which country?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#1259 Where Do Dragons Live?</dc:title>
  <dc:creator>CS-ISD</dc:creator>
  <cp:lastModifiedBy>CS-ISD</cp:lastModifiedBy>
  <cp:revision>1</cp:revision>
  <dcterms:modified xsi:type="dcterms:W3CDTF">2015-11-19T15:08:41Z</dcterms:modified>
</cp:coreProperties>
</file>