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Proofread
run-on sentences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I love cats!!!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Slides 6,7 &amp; 8 are your quiz slides. You need to have all the multiple choice answers on each slide. The class will be taking your quiz.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662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33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70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24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10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46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30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77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65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0" y="-414275"/>
            <a:ext cx="8520599" cy="1979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   </a:t>
            </a:r>
            <a:r>
              <a:rPr lang="en">
                <a:solidFill>
                  <a:schemeClr val="lt1"/>
                </a:solidFill>
              </a:rPr>
              <a:t>#1504  Do black cats </a:t>
            </a:r>
            <a:r>
              <a:rPr lang="en"/>
              <a:t>        </a:t>
            </a:r>
            <a:r>
              <a:rPr lang="en">
                <a:solidFill>
                  <a:schemeClr val="lt1"/>
                </a:solidFill>
              </a:rPr>
              <a:t>bring bad luck	?</a:t>
            </a:r>
            <a:r>
              <a:rPr lang="en"/>
              <a:t>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-175400" y="3628500"/>
            <a:ext cx="8520599" cy="151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By:</a:t>
            </a: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Katie Everett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220725" y="514050"/>
            <a:ext cx="62241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Do black cats bring bad luck?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It is a superstition that black cats bring bad luck.</a:t>
            </a:r>
            <a:r>
              <a:rPr lang="en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How did the superstitions about black cats get started?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841075"/>
            <a:ext cx="8520599" cy="27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In the mid sixteenth century according to a legend a father and son were traveling on a moonless night. A black cat crossed their path and they threw stones at it until it ran to a lady that was accused of witchcraft. The next day she</a:t>
            </a:r>
            <a:r>
              <a:rPr lang="en"/>
              <a:t> </a:t>
            </a:r>
            <a:r>
              <a:rPr lang="en">
                <a:solidFill>
                  <a:srgbClr val="00FFFF"/>
                </a:solidFill>
              </a:rPr>
              <a:t>was bruised and limping.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Do any cultures believe black cats bring good luck?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In Scotland, Great Britain,Japan, and Russia many people believe black cats bring good luck.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8375" y="468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Interesting facts.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Over 5,000 years ago, the ancient Egyptians revered and worshiped cats.A person caught killing a cat could face the death penalty.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71775" y="2186275"/>
            <a:ext cx="8227199" cy="10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 Europe during the mid sixteenth century some older women were accused of witchcraft, many of them owned cats.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40825" y="3405975"/>
            <a:ext cx="8077800" cy="13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You may see black cats for decorations on halloween.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07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The ancient people of which country revered and worshiped cats?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74525" y="1818050"/>
            <a:ext cx="8520599" cy="341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 A. </a:t>
            </a:r>
            <a:r>
              <a:rPr lang="en">
                <a:solidFill>
                  <a:srgbClr val="0000FF"/>
                </a:solidFill>
              </a:rPr>
              <a:t>Egypt</a:t>
            </a:r>
            <a:r>
              <a:rPr lang="en"/>
              <a:t>                                                                                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874525" y="2243825"/>
            <a:ext cx="6823499" cy="3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u="sng">
                <a:solidFill>
                  <a:srgbClr val="0000FF"/>
                </a:solidFill>
              </a:rPr>
              <a:t> B. </a:t>
            </a:r>
            <a:r>
              <a:rPr lang="en" u="sng">
                <a:solidFill>
                  <a:srgbClr val="0000FF"/>
                </a:solidFill>
              </a:rPr>
              <a:t>United State</a:t>
            </a:r>
            <a:r>
              <a:rPr lang="en">
                <a:solidFill>
                  <a:srgbClr val="0000FF"/>
                </a:solidFill>
              </a:rPr>
              <a:t>s 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1012600" y="2669550"/>
            <a:ext cx="3267900" cy="57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955050" y="2612025"/>
            <a:ext cx="27501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C. Canada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76800"/>
            <a:ext cx="8520599" cy="140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On which continent did fears of witchcraft lead to superstitions about black cats during the middle</a:t>
            </a:r>
            <a:r>
              <a:rPr lang="en"/>
              <a:t> </a:t>
            </a:r>
            <a:r>
              <a:rPr lang="en">
                <a:solidFill>
                  <a:schemeClr val="lt1"/>
                </a:solidFill>
              </a:rPr>
              <a:t>ages?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83000" y="1829600"/>
            <a:ext cx="7578000" cy="365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</a:t>
            </a:r>
            <a:r>
              <a:rPr lang="en">
                <a:solidFill>
                  <a:srgbClr val="F3F3F3"/>
                </a:solidFill>
              </a:rPr>
              <a:t> </a:t>
            </a:r>
            <a:r>
              <a:rPr lang="en" b="1">
                <a:solidFill>
                  <a:srgbClr val="F3F3F3"/>
                </a:solidFill>
              </a:rPr>
              <a:t>A. </a:t>
            </a:r>
            <a:r>
              <a:rPr lang="en">
                <a:solidFill>
                  <a:srgbClr val="F3F3F3"/>
                </a:solidFill>
              </a:rPr>
              <a:t>Europe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001075" y="2266800"/>
            <a:ext cx="2036700" cy="60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B.</a:t>
            </a:r>
            <a:r>
              <a:rPr lang="en">
                <a:solidFill>
                  <a:srgbClr val="FFFFFF"/>
                </a:solidFill>
              </a:rPr>
              <a:t> South America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058625" y="2669550"/>
            <a:ext cx="2336099" cy="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3F3F3"/>
                </a:solidFill>
              </a:rPr>
              <a:t>C.</a:t>
            </a:r>
            <a:r>
              <a:rPr lang="en">
                <a:solidFill>
                  <a:srgbClr val="F3F3F3"/>
                </a:solidFill>
              </a:rPr>
              <a:t> North America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219700" y="3187350"/>
            <a:ext cx="1530300" cy="11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1035600" y="3083800"/>
            <a:ext cx="1772099" cy="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3F3F3"/>
                </a:solidFill>
              </a:rPr>
              <a:t>D. </a:t>
            </a:r>
            <a:r>
              <a:rPr lang="en">
                <a:solidFill>
                  <a:srgbClr val="F3F3F3"/>
                </a:solidFill>
              </a:rPr>
              <a:t>Asia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65300"/>
            <a:ext cx="8520599" cy="95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Black cats are often pictured in decoration for which holiday?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518800" y="15322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  </a:t>
            </a:r>
            <a:r>
              <a:rPr lang="en" b="1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" b="1"/>
              <a:t>  </a:t>
            </a:r>
            <a:r>
              <a:rPr lang="en" b="1">
                <a:solidFill>
                  <a:srgbClr val="9FC5E8"/>
                </a:solidFill>
              </a:rPr>
              <a:t>A.</a:t>
            </a:r>
            <a:r>
              <a:rPr lang="en">
                <a:solidFill>
                  <a:srgbClr val="9FC5E8"/>
                </a:solidFill>
              </a:rPr>
              <a:t> Halloween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747925" y="1956150"/>
            <a:ext cx="1507499" cy="62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 </a:t>
            </a:r>
            <a:r>
              <a:rPr lang="en" b="1">
                <a:solidFill>
                  <a:srgbClr val="9FC5E8"/>
                </a:solidFill>
              </a:rPr>
              <a:t>  B. Christmas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97525" y="2416400"/>
            <a:ext cx="157649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9FC5E8"/>
                </a:solidFill>
              </a:rPr>
              <a:t>C. </a:t>
            </a:r>
            <a:r>
              <a:rPr lang="en">
                <a:solidFill>
                  <a:srgbClr val="9FC5E8"/>
                </a:solidFill>
              </a:rPr>
              <a:t>Memorial Day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989575" y="2876675"/>
            <a:ext cx="1656899" cy="52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9FC5E8"/>
                </a:solidFill>
              </a:rPr>
              <a:t>D. </a:t>
            </a:r>
            <a:r>
              <a:rPr lang="en">
                <a:solidFill>
                  <a:srgbClr val="9FC5E8"/>
                </a:solidFill>
              </a:rPr>
              <a:t>St. Patrick's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On-screen Show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Impact</vt:lpstr>
      <vt:lpstr>Verdana</vt:lpstr>
      <vt:lpstr>simple-light-2</vt:lpstr>
      <vt:lpstr>   #1504  Do black cats         bring bad luck ? </vt:lpstr>
      <vt:lpstr>Do black cats bring bad luck?</vt:lpstr>
      <vt:lpstr>How did the superstitions about black cats get started?</vt:lpstr>
      <vt:lpstr>Do any cultures believe black cats bring good luck?</vt:lpstr>
      <vt:lpstr>Interesting facts.</vt:lpstr>
      <vt:lpstr>The ancient people of which country revered and worshiped cats?</vt:lpstr>
      <vt:lpstr>On which continent did fears of witchcraft lead to superstitions about black cats during the middle ages?</vt:lpstr>
      <vt:lpstr>Black cats are often pictured in decoration for which holiday?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#1504  Do black cats         bring bad luck ? </dc:title>
  <dc:creator>CS-ISD</dc:creator>
  <cp:lastModifiedBy>CS-ISD</cp:lastModifiedBy>
  <cp:revision>1</cp:revision>
  <dcterms:modified xsi:type="dcterms:W3CDTF">2015-11-09T17:11:47Z</dcterms:modified>
</cp:coreProperties>
</file>