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NA WEST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3">
    <p:pos x="6000" y="0"/>
    <p:text>Sentences start with a capital letter.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6">
    <p:pos x="6000" y="0"/>
    <p:text>Proofread!!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5">
    <p:pos x="6000" y="0"/>
    <p:text>How?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4">
    <p:pos x="6000" y="0"/>
    <p:text>How is it dangerous. Can you tell a little about the dangers?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2">
    <p:pos x="6000" y="0"/>
    <p:text>Font needs to be black here.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It would be easier to read if the font were black.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01486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4114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595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471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6850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873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1964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0415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858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721000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 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  </a:t>
            </a:r>
            <a:r>
              <a:rPr lang="en">
                <a:solidFill>
                  <a:srgbClr val="FF0000"/>
                </a:solidFill>
              </a:rPr>
              <a:t>#1497</a:t>
            </a:r>
            <a:r>
              <a:rPr lang="en"/>
              <a:t> </a:t>
            </a:r>
            <a:r>
              <a:rPr lang="en">
                <a:solidFill>
                  <a:srgbClr val="FF0000"/>
                </a:solidFill>
              </a:rPr>
              <a:t>How is nuclear    power</a:t>
            </a:r>
            <a:r>
              <a:rPr lang="en"/>
              <a:t> </a:t>
            </a:r>
            <a:r>
              <a:rPr lang="en">
                <a:solidFill>
                  <a:srgbClr val="FF0000"/>
                </a:solidFill>
              </a:rPr>
              <a:t>generated?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158325" y="28459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By: Chris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507325" y="364475"/>
            <a:ext cx="8520599" cy="572699"/>
          </a:xfrm>
          <a:prstGeom prst="rect">
            <a:avLst/>
          </a:prstGeom>
          <a:solidFill>
            <a:srgbClr val="FFFF00"/>
          </a:solidFill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How is nuclear power generated?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380800"/>
            <a:ext cx="8520599" cy="324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        </a:t>
            </a:r>
            <a:r>
              <a:rPr lang="en" sz="2400">
                <a:solidFill>
                  <a:srgbClr val="FF0000"/>
                </a:solidFill>
              </a:rPr>
              <a:t> It is powered by u-235.</a:t>
            </a:r>
            <a:r>
              <a:rPr lang="en" sz="2400"/>
              <a:t> </a:t>
            </a:r>
            <a:r>
              <a:rPr lang="en"/>
              <a:t> 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1868700" y="1428375"/>
            <a:ext cx="1371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1062299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>
                <a:solidFill>
                  <a:srgbClr val="FF0000"/>
                </a:solidFill>
              </a:rPr>
              <a:t>What percentage of electrical power comes from nuclear plants?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2140250"/>
            <a:ext cx="8520599" cy="242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FF0000"/>
                </a:solidFill>
              </a:rPr>
              <a:t>In the United States over 100 nuclear plants give us 20% of our electrical power.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Is nuclear power safe?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No,it can cause disasters including earthquakes and flooding.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Nuclear power can power electronics but it is also dangerous.It can destory cities.Did you know three pounds of highly-enriched u-235 would be equal to 3million gallons of gasoline?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>
                <a:solidFill>
                  <a:srgbClr val="000000"/>
                </a:solidFill>
              </a:rPr>
              <a:t>Nuclear power plants generate heat via process called what? 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415325"/>
            <a:ext cx="8520599" cy="315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A.</a:t>
            </a:r>
            <a:r>
              <a:rPr lang="en">
                <a:solidFill>
                  <a:srgbClr val="FF0000"/>
                </a:solidFill>
              </a:rPr>
              <a:t>nuclear fission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B.hydrotherapy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C.fossil fuel combustion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D.solar energy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Which radioactive element is used in a nuclear reactor?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A.uranium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B.hydrogen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C.oxygen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D.sodium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1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Three pounds of highly-enriched u-235 used to power a nuclear submarine would be equal to about how many</a:t>
            </a:r>
            <a:r>
              <a:rPr lang="en">
                <a:solidFill>
                  <a:srgbClr val="FF00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gallons of gasoline?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2381200"/>
            <a:ext cx="8520599" cy="223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A.100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B.200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C.3,000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D.3 million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On-screen Show (16:9)</PresentationFormat>
  <Paragraphs>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simple-light-2</vt:lpstr>
      <vt:lpstr>    #1497 How is nuclear    power generated?</vt:lpstr>
      <vt:lpstr>How is nuclear power generated?</vt:lpstr>
      <vt:lpstr>What percentage of electrical power comes from nuclear plants?</vt:lpstr>
      <vt:lpstr>Is nuclear power safe?</vt:lpstr>
      <vt:lpstr>PowerPoint Presentation</vt:lpstr>
      <vt:lpstr> Nuclear power plants generate heat via process called what? </vt:lpstr>
      <vt:lpstr>Which radioactive element is used in a nuclear reactor?</vt:lpstr>
      <vt:lpstr>Three pounds of highly-enriched u-235 used to power a nuclear submarine would be equal to about how many gallons of gasoline?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#1497 How is nuclear    power generated?</dc:title>
  <dc:creator>CS-ISD</dc:creator>
  <cp:lastModifiedBy>CS-ISD</cp:lastModifiedBy>
  <cp:revision>1</cp:revision>
  <dcterms:modified xsi:type="dcterms:W3CDTF">2015-11-19T15:07:05Z</dcterms:modified>
</cp:coreProperties>
</file>