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orsiva" panose="020B0604020202020204" charset="0"/>
      <p:regular r:id="rId11"/>
      <p:bold r:id="rId12"/>
      <p:italic r:id="rId13"/>
      <p:boldItalic r:id="rId1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 WEST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5">
    <p:pos x="6000" y="100"/>
    <p:text>Hard to see your name since it is in gray.</p:text>
  </p:cm>
  <p:cm authorId="0" idx="4">
    <p:pos x="6000" y="0"/>
    <p:text>PROOFREAD!!! capital letters, punctuation (on the lack of), etc.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6000" y="0"/>
    <p:text>You answer is a sentence or should be.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Proofread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Run on-sentence.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306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87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13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8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17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07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8234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3194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8465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Can</a:t>
            </a:r>
            <a:r>
              <a:rPr lang="en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you eat dandelions?</a:t>
            </a:r>
            <a:r>
              <a:rPr lang="en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#1508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By Cole</a:t>
            </a:r>
          </a:p>
        </p:txBody>
      </p:sp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1438350" y="379700"/>
            <a:ext cx="6627900" cy="77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Can you eat dandelions?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978075" y="1415300"/>
            <a:ext cx="6627900" cy="19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yes you can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105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How do dandelions imitate the sun,moon,and stars?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The seed head or the puff ball looks like the moon,and the flowers look like the sun,and when it disperses its seeds they look like the stars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14775"/>
            <a:ext cx="3452026" cy="317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2025" y="1972325"/>
            <a:ext cx="3250497" cy="317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757000" y="1972325"/>
            <a:ext cx="2436849" cy="311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42650" y="4335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Are dandelions healthy?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639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They are healthy they can help prevent cancer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Interesting facts.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294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Dandelions are used in medicines,and every part of a dandelion is useful, they also have vitamin A,vitamin C, Calcium, and iron.They also can be dried ground and roasted to make a drink similar to coffee.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The ‘‘puff ball’’ seed head of a dandelion resembles what celestial body?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14250" y="1760525"/>
            <a:ext cx="8417999" cy="280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Font typeface="Corsiva"/>
              <a:buAutoNum type="alphaLcPeriod"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   Moon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Font typeface="Corsiva"/>
              <a:buAutoNum type="alphaLcPeriod"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sun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Font typeface="Corsiva"/>
              <a:buAutoNum type="alphaLcPeriod"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saturn</a:t>
            </a:r>
          </a:p>
          <a:p>
            <a:pPr marL="457200" lvl="0" indent="-228600">
              <a:spcBef>
                <a:spcPts val="0"/>
              </a:spcBef>
              <a:buClr>
                <a:srgbClr val="FF0000"/>
              </a:buClr>
              <a:buFont typeface="Corsiva"/>
              <a:buAutoNum type="alphaLcPeriod"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stars</a:t>
            </a: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Which of the following is not a nutrition found in dandelion greens?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656975"/>
            <a:ext cx="8520599" cy="291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AutoNum type="alphaLcPeriod"/>
            </a:pP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vitamin A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Font typeface="Corsiva"/>
              <a:buAutoNum type="alphaLcPeriod"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vitamin C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Font typeface="Corsiva"/>
              <a:buAutoNum type="alphaLcPeriod"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Calcium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Font typeface="Corsiva"/>
              <a:buAutoNum type="alphaLcPeriod"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polyunsaturated fat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15250" y="3990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Dandelion roots can be dried ground,and roasted to make a drink similar to what?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910125"/>
            <a:ext cx="8520599" cy="265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A.</a:t>
            </a: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soda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b.beer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c.coffee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d.water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On-screen Show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Corsiva</vt:lpstr>
      <vt:lpstr>simple-light-2</vt:lpstr>
      <vt:lpstr>Can you eat dandelions? #1508</vt:lpstr>
      <vt:lpstr>PowerPoint Presentation</vt:lpstr>
      <vt:lpstr>How do dandelions imitate the sun,moon,and stars?</vt:lpstr>
      <vt:lpstr>Are dandelions healthy?</vt:lpstr>
      <vt:lpstr>Interesting facts.</vt:lpstr>
      <vt:lpstr>The ‘‘puff ball’’ seed head of a dandelion resembles what celestial body?</vt:lpstr>
      <vt:lpstr>Which of the following is not a nutrition found in dandelion greens? </vt:lpstr>
      <vt:lpstr>Dandelion roots can be dried ground,and roasted to make a drink similar to what?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eat dandelions? #1508</dc:title>
  <dc:creator>CS-ISD</dc:creator>
  <cp:lastModifiedBy>CS-ISD</cp:lastModifiedBy>
  <cp:revision>1</cp:revision>
  <dcterms:modified xsi:type="dcterms:W3CDTF">2015-11-04T18:30:36Z</dcterms:modified>
</cp:coreProperties>
</file>