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Oswald" panose="020B0604020202020204" charset="0"/>
      <p:regular r:id="rId11"/>
      <p:bold r:id="rId12"/>
    </p:embeddedFont>
    <p:embeddedFont>
      <p:font typeface="Amethysta" panose="020B0604020202020204" charset="0"/>
      <p:regular r:id="rId13"/>
    </p:embeddedFont>
    <p:embeddedFont>
      <p:font typeface="Source Code Pro" panose="020B0604020202020204" charset="0"/>
      <p:regular r:id="rId14"/>
      <p:bold r:id="rId15"/>
    </p:embeddedFont>
    <p:embeddedFont>
      <p:font typeface="Love Ya Like A Sister" panose="020B0604020202020204" charset="0"/>
      <p:regular r:id="rId16"/>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54387131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10467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3003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5052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10659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80364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84540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44245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2101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rot="10800000">
            <a:off x="4226100" y="2933549"/>
            <a:ext cx="691799" cy="388500"/>
          </a:xfrm>
          <a:prstGeom prst="triangle">
            <a:avLst>
              <a:gd name="adj" fmla="val 50000"/>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0" name="Shape 10"/>
          <p:cNvSpPr/>
          <p:nvPr/>
        </p:nvSpPr>
        <p:spPr>
          <a:xfrm>
            <a:off x="-25" y="0"/>
            <a:ext cx="9144000" cy="31241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1" name="Shape 11"/>
          <p:cNvSpPr txBox="1">
            <a:spLocks noGrp="1"/>
          </p:cNvSpPr>
          <p:nvPr>
            <p:ph type="ctrTitle"/>
          </p:nvPr>
        </p:nvSpPr>
        <p:spPr>
          <a:xfrm>
            <a:off x="411175" y="644300"/>
            <a:ext cx="8282399" cy="2109000"/>
          </a:xfrm>
          <a:prstGeom prst="rect">
            <a:avLst/>
          </a:prstGeom>
        </p:spPr>
        <p:txBody>
          <a:bodyPr lIns="91425" tIns="91425" rIns="91425" bIns="91425" anchor="b" anchorCtr="0"/>
          <a:lstStyle>
            <a:lvl1pPr algn="ctr">
              <a:spcBef>
                <a:spcPts val="0"/>
              </a:spcBef>
              <a:buClr>
                <a:schemeClr val="lt1"/>
              </a:buClr>
              <a:buSzPct val="100000"/>
              <a:defRPr sz="6000">
                <a:solidFill>
                  <a:schemeClr val="lt1"/>
                </a:solidFill>
              </a:defRPr>
            </a:lvl1pPr>
            <a:lvl2pPr algn="ctr">
              <a:spcBef>
                <a:spcPts val="0"/>
              </a:spcBef>
              <a:buClr>
                <a:schemeClr val="lt1"/>
              </a:buClr>
              <a:buSzPct val="100000"/>
              <a:defRPr sz="6000">
                <a:solidFill>
                  <a:schemeClr val="lt1"/>
                </a:solidFill>
              </a:defRPr>
            </a:lvl2pPr>
            <a:lvl3pPr algn="ctr">
              <a:spcBef>
                <a:spcPts val="0"/>
              </a:spcBef>
              <a:buClr>
                <a:schemeClr val="lt1"/>
              </a:buClr>
              <a:buSzPct val="100000"/>
              <a:defRPr sz="6000">
                <a:solidFill>
                  <a:schemeClr val="lt1"/>
                </a:solidFill>
              </a:defRPr>
            </a:lvl3pPr>
            <a:lvl4pPr algn="ctr">
              <a:spcBef>
                <a:spcPts val="0"/>
              </a:spcBef>
              <a:buClr>
                <a:schemeClr val="lt1"/>
              </a:buClr>
              <a:buSzPct val="100000"/>
              <a:defRPr sz="6000">
                <a:solidFill>
                  <a:schemeClr val="lt1"/>
                </a:solidFill>
              </a:defRPr>
            </a:lvl4pPr>
            <a:lvl5pPr algn="ctr">
              <a:spcBef>
                <a:spcPts val="0"/>
              </a:spcBef>
              <a:buClr>
                <a:schemeClr val="lt1"/>
              </a:buClr>
              <a:buSzPct val="100000"/>
              <a:defRPr sz="6000">
                <a:solidFill>
                  <a:schemeClr val="lt1"/>
                </a:solidFill>
              </a:defRPr>
            </a:lvl5pPr>
            <a:lvl6pPr algn="ctr">
              <a:spcBef>
                <a:spcPts val="0"/>
              </a:spcBef>
              <a:buClr>
                <a:schemeClr val="lt1"/>
              </a:buClr>
              <a:buSzPct val="100000"/>
              <a:defRPr sz="6000">
                <a:solidFill>
                  <a:schemeClr val="lt1"/>
                </a:solidFill>
              </a:defRPr>
            </a:lvl6pPr>
            <a:lvl7pPr algn="ctr">
              <a:spcBef>
                <a:spcPts val="0"/>
              </a:spcBef>
              <a:buClr>
                <a:schemeClr val="lt1"/>
              </a:buClr>
              <a:buSzPct val="100000"/>
              <a:defRPr sz="6000">
                <a:solidFill>
                  <a:schemeClr val="lt1"/>
                </a:solidFill>
              </a:defRPr>
            </a:lvl7pPr>
            <a:lvl8pPr algn="ctr">
              <a:spcBef>
                <a:spcPts val="0"/>
              </a:spcBef>
              <a:buClr>
                <a:schemeClr val="lt1"/>
              </a:buClr>
              <a:buSzPct val="100000"/>
              <a:defRPr sz="6000">
                <a:solidFill>
                  <a:schemeClr val="lt1"/>
                </a:solidFill>
              </a:defRPr>
            </a:lvl8pPr>
            <a:lvl9pPr algn="ctr">
              <a:spcBef>
                <a:spcPts val="0"/>
              </a:spcBef>
              <a:buClr>
                <a:schemeClr val="lt1"/>
              </a:buClr>
              <a:buSzPct val="100000"/>
              <a:defRPr sz="6000">
                <a:solidFill>
                  <a:schemeClr val="lt1"/>
                </a:solidFill>
              </a:defRPr>
            </a:lvl9pPr>
          </a:lstStyle>
          <a:p>
            <a:endParaRPr/>
          </a:p>
        </p:txBody>
      </p:sp>
      <p:sp>
        <p:nvSpPr>
          <p:cNvPr id="12" name="Shape 12"/>
          <p:cNvSpPr txBox="1">
            <a:spLocks noGrp="1"/>
          </p:cNvSpPr>
          <p:nvPr>
            <p:ph type="subTitle" idx="1"/>
          </p:nvPr>
        </p:nvSpPr>
        <p:spPr>
          <a:xfrm>
            <a:off x="411175" y="3398250"/>
            <a:ext cx="8282399" cy="1260599"/>
          </a:xfrm>
          <a:prstGeom prst="rect">
            <a:avLst/>
          </a:prstGeom>
        </p:spPr>
        <p:txBody>
          <a:bodyPr lIns="91425" tIns="91425" rIns="91425" bIns="91425" anchor="ctr" anchorCtr="0"/>
          <a:lstStyle>
            <a:lvl1pPr algn="ctr">
              <a:lnSpc>
                <a:spcPct val="100000"/>
              </a:lnSpc>
              <a:spcBef>
                <a:spcPts val="0"/>
              </a:spcBef>
              <a:spcAft>
                <a:spcPts val="0"/>
              </a:spcAft>
              <a:buSzPct val="100000"/>
              <a:buFont typeface="Oswald"/>
              <a:buNone/>
              <a:defRPr sz="3600">
                <a:latin typeface="Oswald"/>
                <a:ea typeface="Oswald"/>
                <a:cs typeface="Oswald"/>
                <a:sym typeface="Oswald"/>
              </a:defRPr>
            </a:lvl1pPr>
            <a:lvl2pPr algn="ctr">
              <a:lnSpc>
                <a:spcPct val="100000"/>
              </a:lnSpc>
              <a:spcBef>
                <a:spcPts val="0"/>
              </a:spcBef>
              <a:spcAft>
                <a:spcPts val="0"/>
              </a:spcAft>
              <a:buSzPct val="100000"/>
              <a:buFont typeface="Oswald"/>
              <a:buNone/>
              <a:defRPr sz="3600">
                <a:latin typeface="Oswald"/>
                <a:ea typeface="Oswald"/>
                <a:cs typeface="Oswald"/>
                <a:sym typeface="Oswald"/>
              </a:defRPr>
            </a:lvl2pPr>
            <a:lvl3pPr algn="ctr">
              <a:lnSpc>
                <a:spcPct val="100000"/>
              </a:lnSpc>
              <a:spcBef>
                <a:spcPts val="0"/>
              </a:spcBef>
              <a:spcAft>
                <a:spcPts val="0"/>
              </a:spcAft>
              <a:buSzPct val="100000"/>
              <a:buFont typeface="Oswald"/>
              <a:buNone/>
              <a:defRPr sz="3600">
                <a:latin typeface="Oswald"/>
                <a:ea typeface="Oswald"/>
                <a:cs typeface="Oswald"/>
                <a:sym typeface="Oswald"/>
              </a:defRPr>
            </a:lvl3pPr>
            <a:lvl4pPr algn="ctr">
              <a:lnSpc>
                <a:spcPct val="100000"/>
              </a:lnSpc>
              <a:spcBef>
                <a:spcPts val="0"/>
              </a:spcBef>
              <a:spcAft>
                <a:spcPts val="0"/>
              </a:spcAft>
              <a:buSzPct val="100000"/>
              <a:buFont typeface="Oswald"/>
              <a:buNone/>
              <a:defRPr sz="3600">
                <a:latin typeface="Oswald"/>
                <a:ea typeface="Oswald"/>
                <a:cs typeface="Oswald"/>
                <a:sym typeface="Oswald"/>
              </a:defRPr>
            </a:lvl4pPr>
            <a:lvl5pPr algn="ctr">
              <a:lnSpc>
                <a:spcPct val="100000"/>
              </a:lnSpc>
              <a:spcBef>
                <a:spcPts val="0"/>
              </a:spcBef>
              <a:spcAft>
                <a:spcPts val="0"/>
              </a:spcAft>
              <a:buSzPct val="100000"/>
              <a:buFont typeface="Oswald"/>
              <a:buNone/>
              <a:defRPr sz="3600">
                <a:latin typeface="Oswald"/>
                <a:ea typeface="Oswald"/>
                <a:cs typeface="Oswald"/>
                <a:sym typeface="Oswald"/>
              </a:defRPr>
            </a:lvl5pPr>
            <a:lvl6pPr algn="ctr">
              <a:lnSpc>
                <a:spcPct val="100000"/>
              </a:lnSpc>
              <a:spcBef>
                <a:spcPts val="0"/>
              </a:spcBef>
              <a:spcAft>
                <a:spcPts val="0"/>
              </a:spcAft>
              <a:buSzPct val="100000"/>
              <a:buFont typeface="Oswald"/>
              <a:buNone/>
              <a:defRPr sz="3600">
                <a:latin typeface="Oswald"/>
                <a:ea typeface="Oswald"/>
                <a:cs typeface="Oswald"/>
                <a:sym typeface="Oswald"/>
              </a:defRPr>
            </a:lvl6pPr>
            <a:lvl7pPr algn="ctr">
              <a:lnSpc>
                <a:spcPct val="100000"/>
              </a:lnSpc>
              <a:spcBef>
                <a:spcPts val="0"/>
              </a:spcBef>
              <a:spcAft>
                <a:spcPts val="0"/>
              </a:spcAft>
              <a:buSzPct val="100000"/>
              <a:buFont typeface="Oswald"/>
              <a:buNone/>
              <a:defRPr sz="3600">
                <a:latin typeface="Oswald"/>
                <a:ea typeface="Oswald"/>
                <a:cs typeface="Oswald"/>
                <a:sym typeface="Oswald"/>
              </a:defRPr>
            </a:lvl7pPr>
            <a:lvl8pPr algn="ctr">
              <a:lnSpc>
                <a:spcPct val="100000"/>
              </a:lnSpc>
              <a:spcBef>
                <a:spcPts val="0"/>
              </a:spcBef>
              <a:spcAft>
                <a:spcPts val="0"/>
              </a:spcAft>
              <a:buSzPct val="100000"/>
              <a:buFont typeface="Oswald"/>
              <a:buNone/>
              <a:defRPr sz="3600">
                <a:latin typeface="Oswald"/>
                <a:ea typeface="Oswald"/>
                <a:cs typeface="Oswald"/>
                <a:sym typeface="Oswald"/>
              </a:defRPr>
            </a:lvl8pPr>
            <a:lvl9pPr algn="ctr">
              <a:lnSpc>
                <a:spcPct val="100000"/>
              </a:lnSpc>
              <a:spcBef>
                <a:spcPts val="0"/>
              </a:spcBef>
              <a:spcAft>
                <a:spcPts val="0"/>
              </a:spcAft>
              <a:buSzPct val="100000"/>
              <a:buFont typeface="Oswald"/>
              <a:buNone/>
              <a:defRPr sz="3600">
                <a:latin typeface="Oswald"/>
                <a:ea typeface="Oswald"/>
                <a:cs typeface="Oswald"/>
                <a:sym typeface="Oswald"/>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0"/>
        <p:cNvGrpSpPr/>
        <p:nvPr/>
      </p:nvGrpSpPr>
      <p:grpSpPr>
        <a:xfrm>
          <a:off x="0" y="0"/>
          <a:ext cx="0" cy="0"/>
          <a:chOff x="0" y="0"/>
          <a:chExt cx="0" cy="0"/>
        </a:xfrm>
      </p:grpSpPr>
      <p:cxnSp>
        <p:nvCxnSpPr>
          <p:cNvPr id="51" name="Shape 51"/>
          <p:cNvCxnSpPr/>
          <p:nvPr/>
        </p:nvCxnSpPr>
        <p:spPr>
          <a:xfrm>
            <a:off x="413275" y="2988275"/>
            <a:ext cx="910499" cy="0"/>
          </a:xfrm>
          <a:prstGeom prst="straightConnector1">
            <a:avLst/>
          </a:prstGeom>
          <a:noFill/>
          <a:ln w="28575" cap="flat" cmpd="sng">
            <a:solidFill>
              <a:schemeClr val="dk1"/>
            </a:solidFill>
            <a:prstDash val="lgDash"/>
            <a:round/>
            <a:headEnd type="none" w="med" len="med"/>
            <a:tailEnd type="none" w="med" len="med"/>
          </a:ln>
        </p:spPr>
      </p:cxnSp>
      <p:sp>
        <p:nvSpPr>
          <p:cNvPr id="52" name="Shape 52"/>
          <p:cNvSpPr txBox="1">
            <a:spLocks noGrp="1"/>
          </p:cNvSpPr>
          <p:nvPr>
            <p:ph type="title"/>
          </p:nvPr>
        </p:nvSpPr>
        <p:spPr>
          <a:xfrm>
            <a:off x="311700" y="1106125"/>
            <a:ext cx="8520599" cy="1963500"/>
          </a:xfrm>
          <a:prstGeom prst="rect">
            <a:avLst/>
          </a:prstGeom>
        </p:spPr>
        <p:txBody>
          <a:bodyPr lIns="91425" tIns="91425" rIns="91425" bIns="91425" anchor="b" anchorCtr="0"/>
          <a:lstStyle>
            <a:lvl1pPr>
              <a:spcBef>
                <a:spcPts val="0"/>
              </a:spcBef>
              <a:buSzPct val="100000"/>
              <a:defRPr sz="12000"/>
            </a:lvl1pPr>
            <a:lvl2pPr>
              <a:spcBef>
                <a:spcPts val="0"/>
              </a:spcBef>
              <a:buSzPct val="100000"/>
              <a:defRPr sz="12000"/>
            </a:lvl2pPr>
            <a:lvl3pPr>
              <a:spcBef>
                <a:spcPts val="0"/>
              </a:spcBef>
              <a:buSzPct val="100000"/>
              <a:defRPr sz="12000"/>
            </a:lvl3pPr>
            <a:lvl4pPr>
              <a:spcBef>
                <a:spcPts val="0"/>
              </a:spcBef>
              <a:buSzPct val="100000"/>
              <a:defRPr sz="12000"/>
            </a:lvl4pPr>
            <a:lvl5pPr>
              <a:spcBef>
                <a:spcPts val="0"/>
              </a:spcBef>
              <a:buSzPct val="100000"/>
              <a:defRPr sz="12000"/>
            </a:lvl5pPr>
            <a:lvl6pPr>
              <a:spcBef>
                <a:spcPts val="0"/>
              </a:spcBef>
              <a:buSzPct val="100000"/>
              <a:defRPr sz="12000"/>
            </a:lvl6pPr>
            <a:lvl7pPr>
              <a:spcBef>
                <a:spcPts val="0"/>
              </a:spcBef>
              <a:buSzPct val="100000"/>
              <a:defRPr sz="12000"/>
            </a:lvl7pPr>
            <a:lvl8pPr>
              <a:spcBef>
                <a:spcPts val="0"/>
              </a:spcBef>
              <a:buSzPct val="100000"/>
              <a:defRPr sz="12000"/>
            </a:lvl8pPr>
            <a:lvl9pPr>
              <a:spcBef>
                <a:spcPts val="0"/>
              </a:spcBef>
              <a:buSzPct val="100000"/>
              <a:defRPr sz="12000"/>
            </a:lvl9pPr>
          </a:lstStyle>
          <a:p>
            <a:endParaRPr/>
          </a:p>
        </p:txBody>
      </p:sp>
      <p:sp>
        <p:nvSpPr>
          <p:cNvPr id="53" name="Shape 53"/>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54" name="Shape 5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4"/>
        <p:cNvGrpSpPr/>
        <p:nvPr/>
      </p:nvGrpSpPr>
      <p:grpSpPr>
        <a:xfrm>
          <a:off x="0" y="0"/>
          <a:ext cx="0" cy="0"/>
          <a:chOff x="0" y="0"/>
          <a:chExt cx="0" cy="0"/>
        </a:xfrm>
      </p:grpSpPr>
      <p:sp>
        <p:nvSpPr>
          <p:cNvPr id="15" name="Shape 15"/>
          <p:cNvSpPr/>
          <p:nvPr/>
        </p:nvSpPr>
        <p:spPr>
          <a:xfrm>
            <a:off x="0" y="1567350"/>
            <a:ext cx="9144000" cy="2008800"/>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6" name="Shape 16"/>
          <p:cNvSpPr txBox="1">
            <a:spLocks noGrp="1"/>
          </p:cNvSpPr>
          <p:nvPr>
            <p:ph type="title"/>
          </p:nvPr>
        </p:nvSpPr>
        <p:spPr>
          <a:xfrm>
            <a:off x="430800" y="1889700"/>
            <a:ext cx="8282399" cy="1516500"/>
          </a:xfrm>
          <a:prstGeom prst="rect">
            <a:avLst/>
          </a:prstGeom>
        </p:spPr>
        <p:txBody>
          <a:bodyPr lIns="91425" tIns="91425" rIns="91425" bIns="91425" anchor="ctr" anchorCtr="0"/>
          <a:lstStyle>
            <a:lvl1pPr algn="ctr">
              <a:spcBef>
                <a:spcPts val="0"/>
              </a:spcBef>
              <a:buClr>
                <a:schemeClr val="lt1"/>
              </a:buClr>
              <a:buSzPct val="100000"/>
              <a:defRPr sz="3600">
                <a:solidFill>
                  <a:schemeClr val="lt1"/>
                </a:solidFill>
              </a:defRPr>
            </a:lvl1pPr>
            <a:lvl2pPr algn="ctr">
              <a:spcBef>
                <a:spcPts val="0"/>
              </a:spcBef>
              <a:buClr>
                <a:schemeClr val="lt1"/>
              </a:buClr>
              <a:buSzPct val="100000"/>
              <a:defRPr sz="3600">
                <a:solidFill>
                  <a:schemeClr val="lt1"/>
                </a:solidFill>
              </a:defRPr>
            </a:lvl2pPr>
            <a:lvl3pPr algn="ctr">
              <a:spcBef>
                <a:spcPts val="0"/>
              </a:spcBef>
              <a:buClr>
                <a:schemeClr val="lt1"/>
              </a:buClr>
              <a:buSzPct val="100000"/>
              <a:defRPr sz="3600">
                <a:solidFill>
                  <a:schemeClr val="lt1"/>
                </a:solidFill>
              </a:defRPr>
            </a:lvl3pPr>
            <a:lvl4pPr algn="ctr">
              <a:spcBef>
                <a:spcPts val="0"/>
              </a:spcBef>
              <a:buClr>
                <a:schemeClr val="lt1"/>
              </a:buClr>
              <a:buSzPct val="100000"/>
              <a:defRPr sz="3600">
                <a:solidFill>
                  <a:schemeClr val="lt1"/>
                </a:solidFill>
              </a:defRPr>
            </a:lvl4pPr>
            <a:lvl5pPr algn="ctr">
              <a:spcBef>
                <a:spcPts val="0"/>
              </a:spcBef>
              <a:buClr>
                <a:schemeClr val="lt1"/>
              </a:buClr>
              <a:buSzPct val="100000"/>
              <a:defRPr sz="3600">
                <a:solidFill>
                  <a:schemeClr val="lt1"/>
                </a:solidFill>
              </a:defRPr>
            </a:lvl5pPr>
            <a:lvl6pPr algn="ctr">
              <a:spcBef>
                <a:spcPts val="0"/>
              </a:spcBef>
              <a:buClr>
                <a:schemeClr val="lt1"/>
              </a:buClr>
              <a:buSzPct val="100000"/>
              <a:defRPr sz="3600">
                <a:solidFill>
                  <a:schemeClr val="lt1"/>
                </a:solidFill>
              </a:defRPr>
            </a:lvl6pPr>
            <a:lvl7pPr algn="ctr">
              <a:spcBef>
                <a:spcPts val="0"/>
              </a:spcBef>
              <a:buClr>
                <a:schemeClr val="lt1"/>
              </a:buClr>
              <a:buSzPct val="100000"/>
              <a:defRPr sz="3600">
                <a:solidFill>
                  <a:schemeClr val="lt1"/>
                </a:solidFill>
              </a:defRPr>
            </a:lvl7pPr>
            <a:lvl8pPr algn="ctr">
              <a:spcBef>
                <a:spcPts val="0"/>
              </a:spcBef>
              <a:buClr>
                <a:schemeClr val="lt1"/>
              </a:buClr>
              <a:buSzPct val="100000"/>
              <a:defRPr sz="3600">
                <a:solidFill>
                  <a:schemeClr val="lt1"/>
                </a:solidFill>
              </a:defRPr>
            </a:lvl8pPr>
            <a:lvl9pPr algn="ctr">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cxnSp>
        <p:nvCxnSpPr>
          <p:cNvPr id="19" name="Shape 19"/>
          <p:cNvCxnSpPr/>
          <p:nvPr/>
        </p:nvCxnSpPr>
        <p:spPr>
          <a:xfrm>
            <a:off x="429200" y="1275577"/>
            <a:ext cx="614099" cy="0"/>
          </a:xfrm>
          <a:prstGeom prst="straightConnector1">
            <a:avLst/>
          </a:prstGeom>
          <a:noFill/>
          <a:ln w="19050" cap="flat" cmpd="sng">
            <a:solidFill>
              <a:schemeClr val="dk2"/>
            </a:solidFill>
            <a:prstDash val="lgDash"/>
            <a:round/>
            <a:headEnd type="none" w="med" len="med"/>
            <a:tailEnd type="none" w="med" len="med"/>
          </a:ln>
        </p:spPr>
      </p:cxnSp>
      <p:sp>
        <p:nvSpPr>
          <p:cNvPr id="20" name="Shape 20"/>
          <p:cNvSpPr txBox="1">
            <a:spLocks noGrp="1"/>
          </p:cNvSpPr>
          <p:nvPr>
            <p:ph type="title"/>
          </p:nvPr>
        </p:nvSpPr>
        <p:spPr>
          <a:xfrm>
            <a:off x="311700" y="372500"/>
            <a:ext cx="8520599" cy="733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468825"/>
            <a:ext cx="8520599" cy="30999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cxnSp>
        <p:nvCxnSpPr>
          <p:cNvPr id="24" name="Shape 24"/>
          <p:cNvCxnSpPr/>
          <p:nvPr/>
        </p:nvCxnSpPr>
        <p:spPr>
          <a:xfrm>
            <a:off x="429200" y="1275577"/>
            <a:ext cx="614099" cy="0"/>
          </a:xfrm>
          <a:prstGeom prst="straightConnector1">
            <a:avLst/>
          </a:prstGeom>
          <a:noFill/>
          <a:ln w="19050" cap="flat" cmpd="sng">
            <a:solidFill>
              <a:schemeClr val="dk2"/>
            </a:solidFill>
            <a:prstDash val="lgDash"/>
            <a:round/>
            <a:headEnd type="none" w="med" len="med"/>
            <a:tailEnd type="none" w="med" len="med"/>
          </a:ln>
        </p:spPr>
      </p:cxnSp>
      <p:sp>
        <p:nvSpPr>
          <p:cNvPr id="25" name="Shape 25"/>
          <p:cNvSpPr txBox="1">
            <a:spLocks noGrp="1"/>
          </p:cNvSpPr>
          <p:nvPr>
            <p:ph type="title"/>
          </p:nvPr>
        </p:nvSpPr>
        <p:spPr>
          <a:xfrm>
            <a:off x="311700" y="372500"/>
            <a:ext cx="8520599" cy="733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311700" y="1468825"/>
            <a:ext cx="3999899" cy="30999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7" name="Shape 27"/>
          <p:cNvSpPr txBox="1">
            <a:spLocks noGrp="1"/>
          </p:cNvSpPr>
          <p:nvPr>
            <p:ph type="body" idx="2"/>
          </p:nvPr>
        </p:nvSpPr>
        <p:spPr>
          <a:xfrm>
            <a:off x="4832400" y="1468825"/>
            <a:ext cx="3999899" cy="30999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372500"/>
            <a:ext cx="8520599" cy="733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cxnSp>
        <p:nvCxnSpPr>
          <p:cNvPr id="33" name="Shape 33"/>
          <p:cNvCxnSpPr/>
          <p:nvPr/>
        </p:nvCxnSpPr>
        <p:spPr>
          <a:xfrm>
            <a:off x="418675" y="1457787"/>
            <a:ext cx="614099" cy="0"/>
          </a:xfrm>
          <a:prstGeom prst="straightConnector1">
            <a:avLst/>
          </a:prstGeom>
          <a:noFill/>
          <a:ln w="19050" cap="flat" cmpd="sng">
            <a:solidFill>
              <a:schemeClr val="dk2"/>
            </a:solidFill>
            <a:prstDash val="lgDash"/>
            <a:round/>
            <a:headEnd type="none" w="med" len="med"/>
            <a:tailEnd type="none" w="med" len="med"/>
          </a:ln>
        </p:spPr>
      </p:cxnSp>
      <p:sp>
        <p:nvSpPr>
          <p:cNvPr id="34" name="Shape 34"/>
          <p:cNvSpPr txBox="1">
            <a:spLocks noGrp="1"/>
          </p:cNvSpPr>
          <p:nvPr>
            <p:ph type="title"/>
          </p:nvPr>
        </p:nvSpPr>
        <p:spPr>
          <a:xfrm>
            <a:off x="311700" y="6318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5" name="Shape 35"/>
          <p:cNvSpPr txBox="1">
            <a:spLocks noGrp="1"/>
          </p:cNvSpPr>
          <p:nvPr>
            <p:ph type="body" idx="1"/>
          </p:nvPr>
        </p:nvSpPr>
        <p:spPr>
          <a:xfrm>
            <a:off x="311700" y="1618203"/>
            <a:ext cx="2807999" cy="29508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6" name="Shape 3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90250" y="528900"/>
            <a:ext cx="5678099" cy="4085699"/>
          </a:xfrm>
          <a:prstGeom prst="rect">
            <a:avLst/>
          </a:prstGeom>
        </p:spPr>
        <p:txBody>
          <a:bodyPr lIns="91425" tIns="91425" rIns="91425" bIns="91425" anchor="ctr" anchorCtr="0"/>
          <a:lstStyle>
            <a:lvl1pPr>
              <a:spcBef>
                <a:spcPts val="0"/>
              </a:spcBef>
              <a:buClr>
                <a:schemeClr val="lt1"/>
              </a:buClr>
              <a:buSzPct val="100000"/>
              <a:defRPr sz="5400">
                <a:solidFill>
                  <a:schemeClr val="lt1"/>
                </a:solidFill>
              </a:defRPr>
            </a:lvl1pPr>
            <a:lvl2pPr>
              <a:spcBef>
                <a:spcPts val="0"/>
              </a:spcBef>
              <a:buClr>
                <a:schemeClr val="lt1"/>
              </a:buClr>
              <a:buSzPct val="100000"/>
              <a:defRPr sz="5400">
                <a:solidFill>
                  <a:schemeClr val="lt1"/>
                </a:solidFill>
              </a:defRPr>
            </a:lvl2pPr>
            <a:lvl3pPr>
              <a:spcBef>
                <a:spcPts val="0"/>
              </a:spcBef>
              <a:buClr>
                <a:schemeClr val="lt1"/>
              </a:buClr>
              <a:buSzPct val="100000"/>
              <a:defRPr sz="5400">
                <a:solidFill>
                  <a:schemeClr val="lt1"/>
                </a:solidFill>
              </a:defRPr>
            </a:lvl3pPr>
            <a:lvl4pPr>
              <a:spcBef>
                <a:spcPts val="0"/>
              </a:spcBef>
              <a:buClr>
                <a:schemeClr val="lt1"/>
              </a:buClr>
              <a:buSzPct val="100000"/>
              <a:defRPr sz="5400">
                <a:solidFill>
                  <a:schemeClr val="lt1"/>
                </a:solidFill>
              </a:defRPr>
            </a:lvl4pPr>
            <a:lvl5pPr>
              <a:spcBef>
                <a:spcPts val="0"/>
              </a:spcBef>
              <a:buClr>
                <a:schemeClr val="lt1"/>
              </a:buClr>
              <a:buSzPct val="100000"/>
              <a:defRPr sz="5400">
                <a:solidFill>
                  <a:schemeClr val="lt1"/>
                </a:solidFill>
              </a:defRPr>
            </a:lvl5pPr>
            <a:lvl6pPr>
              <a:spcBef>
                <a:spcPts val="0"/>
              </a:spcBef>
              <a:buClr>
                <a:schemeClr val="lt1"/>
              </a:buClr>
              <a:buSzPct val="100000"/>
              <a:defRPr sz="5400">
                <a:solidFill>
                  <a:schemeClr val="lt1"/>
                </a:solidFill>
              </a:defRPr>
            </a:lvl6pPr>
            <a:lvl7pPr>
              <a:spcBef>
                <a:spcPts val="0"/>
              </a:spcBef>
              <a:buClr>
                <a:schemeClr val="lt1"/>
              </a:buClr>
              <a:buSzPct val="100000"/>
              <a:defRPr sz="5400">
                <a:solidFill>
                  <a:schemeClr val="lt1"/>
                </a:solidFill>
              </a:defRPr>
            </a:lvl7pPr>
            <a:lvl8pPr>
              <a:spcBef>
                <a:spcPts val="0"/>
              </a:spcBef>
              <a:buClr>
                <a:schemeClr val="lt1"/>
              </a:buClr>
              <a:buSzPct val="100000"/>
              <a:defRPr sz="5400">
                <a:solidFill>
                  <a:schemeClr val="lt1"/>
                </a:solidFill>
              </a:defRPr>
            </a:lvl8pPr>
            <a:lvl9pPr>
              <a:spcBef>
                <a:spcPts val="0"/>
              </a:spcBef>
              <a:buClr>
                <a:schemeClr val="lt1"/>
              </a:buClr>
              <a:buSzPct val="100000"/>
              <a:defRPr sz="5400">
                <a:solidFill>
                  <a:schemeClr val="lt1"/>
                </a:solidFill>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0"/>
        <p:cNvGrpSpPr/>
        <p:nvPr/>
      </p:nvGrpSpPr>
      <p:grpSpPr>
        <a:xfrm>
          <a:off x="0" y="0"/>
          <a:ext cx="0" cy="0"/>
          <a:chOff x="0" y="0"/>
          <a:chExt cx="0" cy="0"/>
        </a:xfrm>
      </p:grpSpPr>
      <p:sp>
        <p:nvSpPr>
          <p:cNvPr id="41" name="Shape 41"/>
          <p:cNvSpPr/>
          <p:nvPr/>
        </p:nvSpPr>
        <p:spPr>
          <a:xfrm>
            <a:off x="4572000" y="175"/>
            <a:ext cx="4572000" cy="5143499"/>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cxnSp>
        <p:nvCxnSpPr>
          <p:cNvPr id="42" name="Shape 42"/>
          <p:cNvCxnSpPr/>
          <p:nvPr/>
        </p:nvCxnSpPr>
        <p:spPr>
          <a:xfrm>
            <a:off x="5029675" y="4495500"/>
            <a:ext cx="577199" cy="0"/>
          </a:xfrm>
          <a:prstGeom prst="straightConnector1">
            <a:avLst/>
          </a:prstGeom>
          <a:noFill/>
          <a:ln w="19050" cap="flat" cmpd="sng">
            <a:solidFill>
              <a:schemeClr val="dk1"/>
            </a:solidFill>
            <a:prstDash val="lgDash"/>
            <a:round/>
            <a:headEnd type="none" w="med" len="med"/>
            <a:tailEnd type="none" w="med" len="med"/>
          </a:ln>
        </p:spPr>
      </p:cxnSp>
      <p:sp>
        <p:nvSpPr>
          <p:cNvPr id="43" name="Shape 43"/>
          <p:cNvSpPr txBox="1">
            <a:spLocks noGrp="1"/>
          </p:cNvSpPr>
          <p:nvPr>
            <p:ph type="title"/>
          </p:nvPr>
        </p:nvSpPr>
        <p:spPr>
          <a:xfrm>
            <a:off x="265500" y="1078750"/>
            <a:ext cx="4045199" cy="1789200"/>
          </a:xfrm>
          <a:prstGeom prst="rect">
            <a:avLst/>
          </a:prstGeom>
        </p:spPr>
        <p:txBody>
          <a:bodyPr lIns="91425" tIns="91425" rIns="91425" bIns="91425" anchor="b" anchorCtr="0"/>
          <a:lstStyle>
            <a:lvl1pPr algn="ctr">
              <a:spcBef>
                <a:spcPts val="0"/>
              </a:spcBef>
              <a:buClr>
                <a:schemeClr val="lt1"/>
              </a:buClr>
              <a:buSzPct val="100000"/>
              <a:defRPr sz="4600">
                <a:solidFill>
                  <a:schemeClr val="lt1"/>
                </a:solidFill>
              </a:defRPr>
            </a:lvl1pPr>
            <a:lvl2pPr algn="ctr">
              <a:spcBef>
                <a:spcPts val="0"/>
              </a:spcBef>
              <a:buClr>
                <a:schemeClr val="lt1"/>
              </a:buClr>
              <a:buSzPct val="100000"/>
              <a:defRPr sz="4600">
                <a:solidFill>
                  <a:schemeClr val="lt1"/>
                </a:solidFill>
              </a:defRPr>
            </a:lvl2pPr>
            <a:lvl3pPr algn="ctr">
              <a:spcBef>
                <a:spcPts val="0"/>
              </a:spcBef>
              <a:buClr>
                <a:schemeClr val="lt1"/>
              </a:buClr>
              <a:buSzPct val="100000"/>
              <a:defRPr sz="4600">
                <a:solidFill>
                  <a:schemeClr val="lt1"/>
                </a:solidFill>
              </a:defRPr>
            </a:lvl3pPr>
            <a:lvl4pPr algn="ctr">
              <a:spcBef>
                <a:spcPts val="0"/>
              </a:spcBef>
              <a:buClr>
                <a:schemeClr val="lt1"/>
              </a:buClr>
              <a:buSzPct val="100000"/>
              <a:defRPr sz="4600">
                <a:solidFill>
                  <a:schemeClr val="lt1"/>
                </a:solidFill>
              </a:defRPr>
            </a:lvl4pPr>
            <a:lvl5pPr algn="ctr">
              <a:spcBef>
                <a:spcPts val="0"/>
              </a:spcBef>
              <a:buClr>
                <a:schemeClr val="lt1"/>
              </a:buClr>
              <a:buSzPct val="100000"/>
              <a:defRPr sz="4600">
                <a:solidFill>
                  <a:schemeClr val="lt1"/>
                </a:solidFill>
              </a:defRPr>
            </a:lvl5pPr>
            <a:lvl6pPr algn="ctr">
              <a:spcBef>
                <a:spcPts val="0"/>
              </a:spcBef>
              <a:buClr>
                <a:schemeClr val="lt1"/>
              </a:buClr>
              <a:buSzPct val="100000"/>
              <a:defRPr sz="4600">
                <a:solidFill>
                  <a:schemeClr val="lt1"/>
                </a:solidFill>
              </a:defRPr>
            </a:lvl6pPr>
            <a:lvl7pPr algn="ctr">
              <a:spcBef>
                <a:spcPts val="0"/>
              </a:spcBef>
              <a:buClr>
                <a:schemeClr val="lt1"/>
              </a:buClr>
              <a:buSzPct val="100000"/>
              <a:defRPr sz="4600">
                <a:solidFill>
                  <a:schemeClr val="lt1"/>
                </a:solidFill>
              </a:defRPr>
            </a:lvl7pPr>
            <a:lvl8pPr algn="ctr">
              <a:spcBef>
                <a:spcPts val="0"/>
              </a:spcBef>
              <a:buClr>
                <a:schemeClr val="lt1"/>
              </a:buClr>
              <a:buSzPct val="100000"/>
              <a:defRPr sz="4600">
                <a:solidFill>
                  <a:schemeClr val="lt1"/>
                </a:solidFill>
              </a:defRPr>
            </a:lvl8pPr>
            <a:lvl9pPr algn="ctr">
              <a:spcBef>
                <a:spcPts val="0"/>
              </a:spcBef>
              <a:buClr>
                <a:schemeClr val="lt1"/>
              </a:buClr>
              <a:buSzPct val="100000"/>
              <a:defRPr sz="4600">
                <a:solidFill>
                  <a:schemeClr val="lt1"/>
                </a:solidFill>
              </a:defRPr>
            </a:lvl9pPr>
          </a:lstStyle>
          <a:p>
            <a:endParaRPr/>
          </a:p>
        </p:txBody>
      </p:sp>
      <p:sp>
        <p:nvSpPr>
          <p:cNvPr id="44" name="Shape 44"/>
          <p:cNvSpPr txBox="1">
            <a:spLocks noGrp="1"/>
          </p:cNvSpPr>
          <p:nvPr>
            <p:ph type="subTitle" idx="1"/>
          </p:nvPr>
        </p:nvSpPr>
        <p:spPr>
          <a:xfrm>
            <a:off x="265500" y="2921400"/>
            <a:ext cx="4045199" cy="1345500"/>
          </a:xfrm>
          <a:prstGeom prst="rect">
            <a:avLst/>
          </a:prstGeom>
        </p:spPr>
        <p:txBody>
          <a:bodyPr lIns="91425" tIns="91425" rIns="91425" bIns="91425" anchor="t" anchorCtr="0"/>
          <a:lstStyle>
            <a:lvl1pPr algn="ctr">
              <a:lnSpc>
                <a:spcPct val="100000"/>
              </a:lnSpc>
              <a:spcBef>
                <a:spcPts val="0"/>
              </a:spcBef>
              <a:spcAft>
                <a:spcPts val="0"/>
              </a:spcAft>
              <a:buClr>
                <a:schemeClr val="lt1"/>
              </a:buClr>
              <a:buSzPct val="100000"/>
              <a:buNone/>
              <a:defRPr sz="1900">
                <a:solidFill>
                  <a:schemeClr val="lt1"/>
                </a:solidFill>
              </a:defRPr>
            </a:lvl1pPr>
            <a:lvl2pPr algn="ctr">
              <a:lnSpc>
                <a:spcPct val="100000"/>
              </a:lnSpc>
              <a:spcBef>
                <a:spcPts val="0"/>
              </a:spcBef>
              <a:spcAft>
                <a:spcPts val="0"/>
              </a:spcAft>
              <a:buClr>
                <a:schemeClr val="lt1"/>
              </a:buClr>
              <a:buSzPct val="100000"/>
              <a:buNone/>
              <a:defRPr sz="1900">
                <a:solidFill>
                  <a:schemeClr val="lt1"/>
                </a:solidFill>
              </a:defRPr>
            </a:lvl2pPr>
            <a:lvl3pPr algn="ctr">
              <a:lnSpc>
                <a:spcPct val="100000"/>
              </a:lnSpc>
              <a:spcBef>
                <a:spcPts val="0"/>
              </a:spcBef>
              <a:spcAft>
                <a:spcPts val="0"/>
              </a:spcAft>
              <a:buClr>
                <a:schemeClr val="lt1"/>
              </a:buClr>
              <a:buSzPct val="100000"/>
              <a:buNone/>
              <a:defRPr sz="1900">
                <a:solidFill>
                  <a:schemeClr val="lt1"/>
                </a:solidFill>
              </a:defRPr>
            </a:lvl3pPr>
            <a:lvl4pPr algn="ctr">
              <a:lnSpc>
                <a:spcPct val="100000"/>
              </a:lnSpc>
              <a:spcBef>
                <a:spcPts val="0"/>
              </a:spcBef>
              <a:spcAft>
                <a:spcPts val="0"/>
              </a:spcAft>
              <a:buClr>
                <a:schemeClr val="lt1"/>
              </a:buClr>
              <a:buSzPct val="100000"/>
              <a:buNone/>
              <a:defRPr sz="1900">
                <a:solidFill>
                  <a:schemeClr val="lt1"/>
                </a:solidFill>
              </a:defRPr>
            </a:lvl4pPr>
            <a:lvl5pPr algn="ctr">
              <a:lnSpc>
                <a:spcPct val="100000"/>
              </a:lnSpc>
              <a:spcBef>
                <a:spcPts val="0"/>
              </a:spcBef>
              <a:spcAft>
                <a:spcPts val="0"/>
              </a:spcAft>
              <a:buClr>
                <a:schemeClr val="lt1"/>
              </a:buClr>
              <a:buSzPct val="100000"/>
              <a:buNone/>
              <a:defRPr sz="1900">
                <a:solidFill>
                  <a:schemeClr val="lt1"/>
                </a:solidFill>
              </a:defRPr>
            </a:lvl5pPr>
            <a:lvl6pPr algn="ctr">
              <a:lnSpc>
                <a:spcPct val="100000"/>
              </a:lnSpc>
              <a:spcBef>
                <a:spcPts val="0"/>
              </a:spcBef>
              <a:spcAft>
                <a:spcPts val="0"/>
              </a:spcAft>
              <a:buClr>
                <a:schemeClr val="lt1"/>
              </a:buClr>
              <a:buSzPct val="100000"/>
              <a:buNone/>
              <a:defRPr sz="1900">
                <a:solidFill>
                  <a:schemeClr val="lt1"/>
                </a:solidFill>
              </a:defRPr>
            </a:lvl6pPr>
            <a:lvl7pPr algn="ctr">
              <a:lnSpc>
                <a:spcPct val="100000"/>
              </a:lnSpc>
              <a:spcBef>
                <a:spcPts val="0"/>
              </a:spcBef>
              <a:spcAft>
                <a:spcPts val="0"/>
              </a:spcAft>
              <a:buClr>
                <a:schemeClr val="lt1"/>
              </a:buClr>
              <a:buSzPct val="100000"/>
              <a:buNone/>
              <a:defRPr sz="1900">
                <a:solidFill>
                  <a:schemeClr val="lt1"/>
                </a:solidFill>
              </a:defRPr>
            </a:lvl7pPr>
            <a:lvl8pPr algn="ctr">
              <a:lnSpc>
                <a:spcPct val="100000"/>
              </a:lnSpc>
              <a:spcBef>
                <a:spcPts val="0"/>
              </a:spcBef>
              <a:spcAft>
                <a:spcPts val="0"/>
              </a:spcAft>
              <a:buClr>
                <a:schemeClr val="lt1"/>
              </a:buClr>
              <a:buSzPct val="100000"/>
              <a:buNone/>
              <a:defRPr sz="1900">
                <a:solidFill>
                  <a:schemeClr val="lt1"/>
                </a:solidFill>
              </a:defRPr>
            </a:lvl8pPr>
            <a:lvl9pPr algn="ctr">
              <a:lnSpc>
                <a:spcPct val="100000"/>
              </a:lnSpc>
              <a:spcBef>
                <a:spcPts val="0"/>
              </a:spcBef>
              <a:spcAft>
                <a:spcPts val="0"/>
              </a:spcAft>
              <a:buClr>
                <a:schemeClr val="lt1"/>
              </a:buClr>
              <a:buSzPct val="100000"/>
              <a:buNone/>
              <a:defRPr sz="1900">
                <a:solidFill>
                  <a:schemeClr val="lt1"/>
                </a:solidFill>
              </a:defRPr>
            </a:lvl9pPr>
          </a:lstStyle>
          <a:p>
            <a:endParaRPr/>
          </a:p>
        </p:txBody>
      </p:sp>
      <p:sp>
        <p:nvSpPr>
          <p:cNvPr id="45" name="Shape 45"/>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SzPct val="100000"/>
              <a:buFont typeface="Oswald"/>
              <a:buNone/>
              <a:defRPr sz="2100">
                <a:latin typeface="Oswald"/>
                <a:ea typeface="Oswald"/>
                <a:cs typeface="Oswald"/>
                <a:sym typeface="Oswald"/>
              </a:defRPr>
            </a:lvl1pPr>
          </a:lstStyle>
          <a:p>
            <a:endParaRPr/>
          </a:p>
        </p:txBody>
      </p:sp>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372500"/>
            <a:ext cx="8520599" cy="733499"/>
          </a:xfrm>
          <a:prstGeom prst="rect">
            <a:avLst/>
          </a:prstGeom>
          <a:noFill/>
          <a:ln>
            <a:noFill/>
          </a:ln>
        </p:spPr>
        <p:txBody>
          <a:bodyPr lIns="91425" tIns="91425" rIns="91425" bIns="91425" anchor="b" anchorCtr="0"/>
          <a:lstStyle>
            <a:lvl1pPr>
              <a:spcBef>
                <a:spcPts val="0"/>
              </a:spcBef>
              <a:buClr>
                <a:schemeClr val="dk2"/>
              </a:buClr>
              <a:buSzPct val="100000"/>
              <a:buFont typeface="Oswald"/>
              <a:buNone/>
              <a:defRPr sz="3000">
                <a:solidFill>
                  <a:schemeClr val="dk2"/>
                </a:solidFill>
                <a:latin typeface="Oswald"/>
                <a:ea typeface="Oswald"/>
                <a:cs typeface="Oswald"/>
                <a:sym typeface="Oswald"/>
              </a:defRPr>
            </a:lvl1pPr>
            <a:lvl2pPr>
              <a:spcBef>
                <a:spcPts val="0"/>
              </a:spcBef>
              <a:buClr>
                <a:schemeClr val="dk2"/>
              </a:buClr>
              <a:buSzPct val="100000"/>
              <a:buFont typeface="Oswald"/>
              <a:buNone/>
              <a:defRPr sz="3000">
                <a:solidFill>
                  <a:schemeClr val="dk2"/>
                </a:solidFill>
                <a:latin typeface="Oswald"/>
                <a:ea typeface="Oswald"/>
                <a:cs typeface="Oswald"/>
                <a:sym typeface="Oswald"/>
              </a:defRPr>
            </a:lvl2pPr>
            <a:lvl3pPr>
              <a:spcBef>
                <a:spcPts val="0"/>
              </a:spcBef>
              <a:buClr>
                <a:schemeClr val="dk2"/>
              </a:buClr>
              <a:buSzPct val="100000"/>
              <a:buFont typeface="Oswald"/>
              <a:buNone/>
              <a:defRPr sz="3000">
                <a:solidFill>
                  <a:schemeClr val="dk2"/>
                </a:solidFill>
                <a:latin typeface="Oswald"/>
                <a:ea typeface="Oswald"/>
                <a:cs typeface="Oswald"/>
                <a:sym typeface="Oswald"/>
              </a:defRPr>
            </a:lvl3pPr>
            <a:lvl4pPr>
              <a:spcBef>
                <a:spcPts val="0"/>
              </a:spcBef>
              <a:buClr>
                <a:schemeClr val="dk2"/>
              </a:buClr>
              <a:buSzPct val="100000"/>
              <a:buFont typeface="Oswald"/>
              <a:buNone/>
              <a:defRPr sz="3000">
                <a:solidFill>
                  <a:schemeClr val="dk2"/>
                </a:solidFill>
                <a:latin typeface="Oswald"/>
                <a:ea typeface="Oswald"/>
                <a:cs typeface="Oswald"/>
                <a:sym typeface="Oswald"/>
              </a:defRPr>
            </a:lvl4pPr>
            <a:lvl5pPr>
              <a:spcBef>
                <a:spcPts val="0"/>
              </a:spcBef>
              <a:buClr>
                <a:schemeClr val="dk2"/>
              </a:buClr>
              <a:buSzPct val="100000"/>
              <a:buFont typeface="Oswald"/>
              <a:buNone/>
              <a:defRPr sz="3000">
                <a:solidFill>
                  <a:schemeClr val="dk2"/>
                </a:solidFill>
                <a:latin typeface="Oswald"/>
                <a:ea typeface="Oswald"/>
                <a:cs typeface="Oswald"/>
                <a:sym typeface="Oswald"/>
              </a:defRPr>
            </a:lvl5pPr>
            <a:lvl6pPr>
              <a:spcBef>
                <a:spcPts val="0"/>
              </a:spcBef>
              <a:buClr>
                <a:schemeClr val="dk2"/>
              </a:buClr>
              <a:buSzPct val="100000"/>
              <a:buFont typeface="Oswald"/>
              <a:buNone/>
              <a:defRPr sz="3000">
                <a:solidFill>
                  <a:schemeClr val="dk2"/>
                </a:solidFill>
                <a:latin typeface="Oswald"/>
                <a:ea typeface="Oswald"/>
                <a:cs typeface="Oswald"/>
                <a:sym typeface="Oswald"/>
              </a:defRPr>
            </a:lvl6pPr>
            <a:lvl7pPr>
              <a:spcBef>
                <a:spcPts val="0"/>
              </a:spcBef>
              <a:buClr>
                <a:schemeClr val="dk2"/>
              </a:buClr>
              <a:buSzPct val="100000"/>
              <a:buFont typeface="Oswald"/>
              <a:buNone/>
              <a:defRPr sz="3000">
                <a:solidFill>
                  <a:schemeClr val="dk2"/>
                </a:solidFill>
                <a:latin typeface="Oswald"/>
                <a:ea typeface="Oswald"/>
                <a:cs typeface="Oswald"/>
                <a:sym typeface="Oswald"/>
              </a:defRPr>
            </a:lvl7pPr>
            <a:lvl8pPr>
              <a:spcBef>
                <a:spcPts val="0"/>
              </a:spcBef>
              <a:buClr>
                <a:schemeClr val="dk2"/>
              </a:buClr>
              <a:buSzPct val="100000"/>
              <a:buFont typeface="Oswald"/>
              <a:buNone/>
              <a:defRPr sz="3000">
                <a:solidFill>
                  <a:schemeClr val="dk2"/>
                </a:solidFill>
                <a:latin typeface="Oswald"/>
                <a:ea typeface="Oswald"/>
                <a:cs typeface="Oswald"/>
                <a:sym typeface="Oswald"/>
              </a:defRPr>
            </a:lvl8pPr>
            <a:lvl9pPr>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6" name="Shape 6"/>
          <p:cNvSpPr txBox="1">
            <a:spLocks noGrp="1"/>
          </p:cNvSpPr>
          <p:nvPr>
            <p:ph type="body" idx="1"/>
          </p:nvPr>
        </p:nvSpPr>
        <p:spPr>
          <a:xfrm>
            <a:off x="311700" y="1468825"/>
            <a:ext cx="8520599" cy="30999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latin typeface="Source Code Pro"/>
                <a:ea typeface="Source Code Pro"/>
                <a:cs typeface="Source Code Pro"/>
                <a:sym typeface="Source Code Pro"/>
              </a:rPr>
              <a:t>‹#›</a:t>
            </a:fld>
            <a:endParaRPr lang="en" sz="1000">
              <a:solidFill>
                <a:schemeClr val="dk2"/>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wonderopolis.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430800" y="641100"/>
            <a:ext cx="8282399" cy="2109000"/>
          </a:xfrm>
          <a:prstGeom prst="rect">
            <a:avLst/>
          </a:prstGeom>
        </p:spPr>
        <p:txBody>
          <a:bodyPr lIns="91425" tIns="91425" rIns="91425" bIns="91425" anchor="b" anchorCtr="0">
            <a:noAutofit/>
          </a:bodyPr>
          <a:lstStyle/>
          <a:p>
            <a:pPr algn="l">
              <a:spcBef>
                <a:spcPts val="0"/>
              </a:spcBef>
              <a:buNone/>
            </a:pPr>
            <a:r>
              <a:rPr lang="en" b="1"/>
              <a:t>How Did April Fools Begin?</a:t>
            </a:r>
          </a:p>
        </p:txBody>
      </p:sp>
      <p:sp>
        <p:nvSpPr>
          <p:cNvPr id="59" name="Shape 59"/>
          <p:cNvSpPr txBox="1">
            <a:spLocks noGrp="1"/>
          </p:cNvSpPr>
          <p:nvPr>
            <p:ph type="subTitle" idx="1"/>
          </p:nvPr>
        </p:nvSpPr>
        <p:spPr>
          <a:xfrm>
            <a:off x="411175" y="3398250"/>
            <a:ext cx="8282399" cy="1260599"/>
          </a:xfrm>
          <a:prstGeom prst="rect">
            <a:avLst/>
          </a:prstGeom>
        </p:spPr>
        <p:txBody>
          <a:bodyPr lIns="91425" tIns="91425" rIns="91425" bIns="91425" anchor="ctr" anchorCtr="0">
            <a:noAutofit/>
          </a:bodyPr>
          <a:lstStyle/>
          <a:p>
            <a:pPr>
              <a:spcBef>
                <a:spcPts val="0"/>
              </a:spcBef>
              <a:buNone/>
            </a:pPr>
            <a:r>
              <a:rPr lang="en">
                <a:solidFill>
                  <a:srgbClr val="073763"/>
                </a:solidFill>
              </a:rPr>
              <a:t>By: </a:t>
            </a:r>
            <a:r>
              <a:rPr lang="en" b="1">
                <a:solidFill>
                  <a:srgbClr val="073763"/>
                </a:solidFill>
              </a:rPr>
              <a:t>Emely Cruz</a:t>
            </a:r>
          </a:p>
        </p:txBody>
      </p:sp>
      <p:sp>
        <p:nvSpPr>
          <p:cNvPr id="60" name="Shape 60"/>
          <p:cNvSpPr txBox="1"/>
          <p:nvPr/>
        </p:nvSpPr>
        <p:spPr>
          <a:xfrm>
            <a:off x="9849775" y="754975"/>
            <a:ext cx="1656899" cy="1576499"/>
          </a:xfrm>
          <a:prstGeom prst="rect">
            <a:avLst/>
          </a:prstGeom>
          <a:noFill/>
          <a:ln>
            <a:noFill/>
          </a:ln>
        </p:spPr>
        <p:txBody>
          <a:bodyPr lIns="91425" tIns="91425" rIns="91425" bIns="91425" anchor="t" anchorCtr="0">
            <a:noAutofit/>
          </a:bodyPr>
          <a:lstStyle/>
          <a:p>
            <a:pPr>
              <a:spcBef>
                <a:spcPts val="0"/>
              </a:spcBef>
              <a:buNone/>
            </a:pPr>
            <a:endParaRPr/>
          </a:p>
        </p:txBody>
      </p:sp>
      <p:pic>
        <p:nvPicPr>
          <p:cNvPr id="61" name="Shape 61"/>
          <p:cNvPicPr preferRelativeResize="0"/>
          <p:nvPr/>
        </p:nvPicPr>
        <p:blipFill>
          <a:blip r:embed="rId3">
            <a:alphaModFix/>
          </a:blip>
          <a:stretch>
            <a:fillRect/>
          </a:stretch>
        </p:blipFill>
        <p:spPr>
          <a:xfrm>
            <a:off x="6973075" y="3104625"/>
            <a:ext cx="2170925" cy="2038874"/>
          </a:xfrm>
          <a:prstGeom prst="rect">
            <a:avLst/>
          </a:prstGeom>
          <a:noFill/>
          <a:ln>
            <a:noFill/>
          </a:ln>
        </p:spPr>
      </p:pic>
      <p:sp>
        <p:nvSpPr>
          <p:cNvPr id="62" name="Shape 62"/>
          <p:cNvSpPr txBox="1"/>
          <p:nvPr/>
        </p:nvSpPr>
        <p:spPr>
          <a:xfrm>
            <a:off x="322200" y="2750100"/>
            <a:ext cx="2358900" cy="1729800"/>
          </a:xfrm>
          <a:prstGeom prst="rect">
            <a:avLst/>
          </a:prstGeom>
          <a:noFill/>
          <a:ln>
            <a:noFill/>
          </a:ln>
        </p:spPr>
        <p:txBody>
          <a:bodyPr lIns="91425" tIns="91425" rIns="91425" bIns="91425" anchor="t" anchorCtr="0">
            <a:noAutofit/>
          </a:bodyPr>
          <a:lstStyle/>
          <a:p>
            <a:pPr>
              <a:spcBef>
                <a:spcPts val="0"/>
              </a:spcBef>
              <a:buNone/>
            </a:pPr>
            <a:endParaRPr/>
          </a:p>
        </p:txBody>
      </p:sp>
      <p:pic>
        <p:nvPicPr>
          <p:cNvPr id="63" name="Shape 63"/>
          <p:cNvPicPr preferRelativeResize="0"/>
          <p:nvPr/>
        </p:nvPicPr>
        <p:blipFill>
          <a:blip r:embed="rId4">
            <a:alphaModFix/>
          </a:blip>
          <a:stretch>
            <a:fillRect/>
          </a:stretch>
        </p:blipFill>
        <p:spPr>
          <a:xfrm>
            <a:off x="0" y="3104625"/>
            <a:ext cx="2466975" cy="2051474"/>
          </a:xfrm>
          <a:prstGeom prst="rect">
            <a:avLst/>
          </a:prstGeom>
          <a:noFill/>
          <a:ln>
            <a:noFill/>
          </a:ln>
        </p:spPr>
      </p:pic>
      <p:sp>
        <p:nvSpPr>
          <p:cNvPr id="64" name="Shape 64"/>
          <p:cNvSpPr/>
          <p:nvPr/>
        </p:nvSpPr>
        <p:spPr>
          <a:xfrm>
            <a:off x="11207550" y="641100"/>
            <a:ext cx="690300" cy="6903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5" name="Shape 65"/>
          <p:cNvSpPr txBox="1"/>
          <p:nvPr/>
        </p:nvSpPr>
        <p:spPr>
          <a:xfrm>
            <a:off x="2926725" y="304275"/>
            <a:ext cx="3433800" cy="1027200"/>
          </a:xfrm>
          <a:prstGeom prst="rect">
            <a:avLst/>
          </a:prstGeom>
          <a:noFill/>
          <a:ln>
            <a:noFill/>
          </a:ln>
        </p:spPr>
        <p:txBody>
          <a:bodyPr lIns="91425" tIns="91425" rIns="91425" bIns="91425" anchor="t" anchorCtr="0">
            <a:noAutofit/>
          </a:bodyPr>
          <a:lstStyle/>
          <a:p>
            <a:pPr>
              <a:spcBef>
                <a:spcPts val="0"/>
              </a:spcBef>
              <a:buNone/>
            </a:pPr>
            <a:r>
              <a:rPr lang="en" sz="7200" b="1">
                <a:solidFill>
                  <a:srgbClr val="F3F3F3"/>
                </a:solidFill>
              </a:rPr>
              <a:t>#180</a:t>
            </a: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1000"/>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84900" y="38000"/>
            <a:ext cx="8520599" cy="733499"/>
          </a:xfrm>
          <a:prstGeom prst="rect">
            <a:avLst/>
          </a:prstGeom>
        </p:spPr>
        <p:txBody>
          <a:bodyPr lIns="91425" tIns="91425" rIns="91425" bIns="91425" anchor="b" anchorCtr="0">
            <a:noAutofit/>
          </a:bodyPr>
          <a:lstStyle/>
          <a:p>
            <a:pPr>
              <a:spcBef>
                <a:spcPts val="0"/>
              </a:spcBef>
              <a:buNone/>
            </a:pPr>
            <a:r>
              <a:rPr lang="en">
                <a:highlight>
                  <a:srgbClr val="00E6D0"/>
                </a:highlight>
              </a:rPr>
              <a:t>How Did April Fools Begin?</a:t>
            </a:r>
          </a:p>
        </p:txBody>
      </p:sp>
      <p:sp>
        <p:nvSpPr>
          <p:cNvPr id="71" name="Shape 71"/>
          <p:cNvSpPr txBox="1">
            <a:spLocks noGrp="1"/>
          </p:cNvSpPr>
          <p:nvPr>
            <p:ph type="body" idx="4294967295"/>
          </p:nvPr>
        </p:nvSpPr>
        <p:spPr>
          <a:xfrm>
            <a:off x="623400" y="671550"/>
            <a:ext cx="8520599" cy="2035199"/>
          </a:xfrm>
          <a:prstGeom prst="rect">
            <a:avLst/>
          </a:prstGeom>
          <a:solidFill>
            <a:schemeClr val="lt1"/>
          </a:solidFill>
          <a:ln>
            <a:noFill/>
          </a:ln>
        </p:spPr>
        <p:txBody>
          <a:bodyPr lIns="91425" tIns="91425" rIns="91425" bIns="91425" anchor="t" anchorCtr="0">
            <a:noAutofit/>
          </a:bodyPr>
          <a:lstStyle/>
          <a:p>
            <a:pPr lvl="0" rtl="0">
              <a:spcBef>
                <a:spcPts val="0"/>
              </a:spcBef>
              <a:buNone/>
            </a:pPr>
            <a:r>
              <a:rPr lang="en" b="1">
                <a:solidFill>
                  <a:srgbClr val="6139FF"/>
                </a:solidFill>
                <a:highlight>
                  <a:srgbClr val="FFFFFF"/>
                </a:highlight>
                <a:latin typeface="Amethysta"/>
                <a:ea typeface="Amethysta"/>
                <a:cs typeface="Amethysta"/>
                <a:sym typeface="Amethysta"/>
              </a:rPr>
              <a:t>People believe that April Fools’ Day was the result of a desire to celebrate the turning of the seasons around springtime. In fact, many cultures have historically held such celebrations around the beginning of April.For example, the ancient Romans had a festival named Hilaria on March 25. The Hindus celebrate Holi, and the Jews celebrate Purim around this time of year.Eventually, other people began to make fun of these backward “fools” by sending them to look for things that did not exist (called a “fool’s errand”) or tricking them into believing something false.Although we can’t really pinpoint how or when April Fools’ Day got its start, people the world over still celebrate it with glee year in and year out. </a:t>
            </a:r>
          </a:p>
          <a:p>
            <a:pPr>
              <a:spcBef>
                <a:spcPts val="0"/>
              </a:spcBef>
              <a:buNone/>
            </a:pPr>
            <a:endParaRPr>
              <a:solidFill>
                <a:srgbClr val="555555"/>
              </a:solidFill>
              <a:highlight>
                <a:srgbClr val="FFFFFF"/>
              </a:highlight>
              <a:latin typeface="Amethysta"/>
              <a:ea typeface="Amethysta"/>
              <a:cs typeface="Amethysta"/>
              <a:sym typeface="Amethysta"/>
            </a:endParaRPr>
          </a:p>
        </p:txBody>
      </p:sp>
      <p:sp>
        <p:nvSpPr>
          <p:cNvPr id="72" name="Shape 72"/>
          <p:cNvSpPr txBox="1"/>
          <p:nvPr/>
        </p:nvSpPr>
        <p:spPr>
          <a:xfrm>
            <a:off x="2519975" y="3068475"/>
            <a:ext cx="3244799" cy="1311899"/>
          </a:xfrm>
          <a:prstGeom prst="rect">
            <a:avLst/>
          </a:prstGeom>
          <a:noFill/>
          <a:ln>
            <a:noFill/>
          </a:ln>
        </p:spPr>
        <p:txBody>
          <a:bodyPr lIns="91425" tIns="91425" rIns="91425" bIns="91425" anchor="t" anchorCtr="0">
            <a:noAutofit/>
          </a:bodyPr>
          <a:lstStyle/>
          <a:p>
            <a:pPr>
              <a:spcBef>
                <a:spcPts val="0"/>
              </a:spcBef>
              <a:buNone/>
            </a:pPr>
            <a:endParaRPr/>
          </a:p>
        </p:txBody>
      </p:sp>
      <p:pic>
        <p:nvPicPr>
          <p:cNvPr id="73" name="Shape 73"/>
          <p:cNvPicPr preferRelativeResize="0"/>
          <p:nvPr/>
        </p:nvPicPr>
        <p:blipFill>
          <a:blip r:embed="rId3">
            <a:alphaModFix/>
          </a:blip>
          <a:stretch>
            <a:fillRect/>
          </a:stretch>
        </p:blipFill>
        <p:spPr>
          <a:xfrm>
            <a:off x="4009275" y="4071325"/>
            <a:ext cx="1525424" cy="1072174"/>
          </a:xfrm>
          <a:prstGeom prst="rect">
            <a:avLst/>
          </a:prstGeom>
          <a:noFill/>
          <a:ln>
            <a:noFill/>
          </a:ln>
        </p:spPr>
      </p:pic>
      <p:sp>
        <p:nvSpPr>
          <p:cNvPr id="74" name="Shape 74"/>
          <p:cNvSpPr txBox="1"/>
          <p:nvPr/>
        </p:nvSpPr>
        <p:spPr>
          <a:xfrm>
            <a:off x="184100" y="3187350"/>
            <a:ext cx="1829699" cy="1829699"/>
          </a:xfrm>
          <a:prstGeom prst="rect">
            <a:avLst/>
          </a:prstGeom>
          <a:noFill/>
          <a:ln>
            <a:noFill/>
          </a:ln>
        </p:spPr>
        <p:txBody>
          <a:bodyPr lIns="91425" tIns="91425" rIns="91425" bIns="91425" anchor="t" anchorCtr="0">
            <a:noAutofit/>
          </a:bodyPr>
          <a:lstStyle/>
          <a:p>
            <a:pPr>
              <a:spcBef>
                <a:spcPts val="0"/>
              </a:spcBef>
              <a:buNone/>
            </a:pPr>
            <a:endParaRPr/>
          </a:p>
        </p:txBody>
      </p:sp>
      <p:pic>
        <p:nvPicPr>
          <p:cNvPr id="75" name="Shape 75"/>
          <p:cNvPicPr preferRelativeResize="0"/>
          <p:nvPr/>
        </p:nvPicPr>
        <p:blipFill>
          <a:blip r:embed="rId4">
            <a:alphaModFix/>
          </a:blip>
          <a:stretch>
            <a:fillRect/>
          </a:stretch>
        </p:blipFill>
        <p:spPr>
          <a:xfrm>
            <a:off x="0" y="3998900"/>
            <a:ext cx="2013799" cy="1144599"/>
          </a:xfrm>
          <a:prstGeom prst="rect">
            <a:avLst/>
          </a:prstGeom>
          <a:noFill/>
          <a:ln>
            <a:noFill/>
          </a:ln>
        </p:spPr>
      </p:pic>
      <p:sp>
        <p:nvSpPr>
          <p:cNvPr id="76" name="Shape 76"/>
          <p:cNvSpPr/>
          <p:nvPr/>
        </p:nvSpPr>
        <p:spPr>
          <a:xfrm rot="10800000">
            <a:off x="11061215" y="301896"/>
            <a:ext cx="196791" cy="205735"/>
          </a:xfrm>
          <a:custGeom>
            <a:avLst/>
            <a:gdLst/>
            <a:ahLst/>
            <a:cxnLst/>
            <a:rect l="0" t="0" r="0" b="0"/>
            <a:pathLst>
              <a:path w="28908" h="13887" extrusionOk="0">
                <a:moveTo>
                  <a:pt x="0" y="2296"/>
                </a:moveTo>
                <a:cubicBezTo>
                  <a:pt x="1026" y="8446"/>
                  <a:pt x="11730" y="7512"/>
                  <a:pt x="17966" y="7512"/>
                </a:cubicBezTo>
                <a:cubicBezTo>
                  <a:pt x="21443" y="7512"/>
                  <a:pt x="25939" y="9970"/>
                  <a:pt x="28398" y="7512"/>
                </a:cubicBezTo>
                <a:cubicBezTo>
                  <a:pt x="30916" y="4993"/>
                  <a:pt x="23065" y="-1668"/>
                  <a:pt x="20284" y="557"/>
                </a:cubicBezTo>
                <a:cubicBezTo>
                  <a:pt x="16810" y="3335"/>
                  <a:pt x="18297" y="9667"/>
                  <a:pt x="19705" y="13887"/>
                </a:cubicBezTo>
              </a:path>
            </a:pathLst>
          </a:custGeom>
          <a:noFill/>
          <a:ln w="19050" cap="flat" cmpd="sng">
            <a:solidFill>
              <a:schemeClr val="dk2"/>
            </a:solidFill>
            <a:prstDash val="solid"/>
            <a:round/>
            <a:headEnd type="none" w="lg" len="lg"/>
            <a:tailEnd type="none" w="lg" len="lg"/>
          </a:ln>
        </p:spPr>
      </p:sp>
      <p:cxnSp>
        <p:nvCxnSpPr>
          <p:cNvPr id="77" name="Shape 77"/>
          <p:cNvCxnSpPr/>
          <p:nvPr/>
        </p:nvCxnSpPr>
        <p:spPr>
          <a:xfrm>
            <a:off x="11061225" y="470575"/>
            <a:ext cx="196800" cy="498599"/>
          </a:xfrm>
          <a:prstGeom prst="straightConnector1">
            <a:avLst/>
          </a:prstGeom>
          <a:noFill/>
          <a:ln w="9525" cap="flat" cmpd="sng">
            <a:solidFill>
              <a:schemeClr val="dk2"/>
            </a:solidFill>
            <a:prstDash val="solid"/>
            <a:round/>
            <a:headEnd type="none" w="lg" len="lg"/>
            <a:tailEnd type="none" w="lg" len="lg"/>
          </a:ln>
        </p:spPr>
      </p:cxnSp>
      <p:sp>
        <p:nvSpPr>
          <p:cNvPr id="78" name="Shape 78"/>
          <p:cNvSpPr/>
          <p:nvPr/>
        </p:nvSpPr>
        <p:spPr>
          <a:xfrm>
            <a:off x="10851346" y="866150"/>
            <a:ext cx="406669" cy="273025"/>
          </a:xfrm>
          <a:custGeom>
            <a:avLst/>
            <a:gdLst/>
            <a:ahLst/>
            <a:cxnLst/>
            <a:rect l="0" t="0" r="0" b="0"/>
            <a:pathLst>
              <a:path w="26737" h="19319" extrusionOk="0">
                <a:moveTo>
                  <a:pt x="7842" y="0"/>
                </a:moveTo>
                <a:cubicBezTo>
                  <a:pt x="5045" y="3417"/>
                  <a:pt x="-1480" y="7072"/>
                  <a:pt x="494" y="11022"/>
                </a:cubicBezTo>
                <a:cubicBezTo>
                  <a:pt x="2225" y="14485"/>
                  <a:pt x="8052" y="16427"/>
                  <a:pt x="11516" y="14696"/>
                </a:cubicBezTo>
                <a:cubicBezTo>
                  <a:pt x="13425" y="13741"/>
                  <a:pt x="16966" y="8262"/>
                  <a:pt x="15190" y="9448"/>
                </a:cubicBezTo>
                <a:cubicBezTo>
                  <a:pt x="12323" y="11360"/>
                  <a:pt x="8553" y="16458"/>
                  <a:pt x="10991" y="18895"/>
                </a:cubicBezTo>
                <a:cubicBezTo>
                  <a:pt x="13480" y="21384"/>
                  <a:pt x="22248" y="11151"/>
                  <a:pt x="20438" y="14171"/>
                </a:cubicBezTo>
                <a:cubicBezTo>
                  <a:pt x="19299" y="16069"/>
                  <a:pt x="25746" y="14051"/>
                  <a:pt x="26737" y="12072"/>
                </a:cubicBezTo>
              </a:path>
            </a:pathLst>
          </a:custGeom>
          <a:noFill/>
          <a:ln w="9525" cap="flat" cmpd="sng">
            <a:solidFill>
              <a:schemeClr val="dk2"/>
            </a:solidFill>
            <a:prstDash val="solid"/>
            <a:round/>
            <a:headEnd type="none" w="lg" len="lg"/>
            <a:tailEnd type="none" w="lg" len="lg"/>
          </a:ln>
        </p:spPr>
      </p:sp>
      <p:sp>
        <p:nvSpPr>
          <p:cNvPr id="79" name="Shape 79"/>
          <p:cNvSpPr/>
          <p:nvPr/>
        </p:nvSpPr>
        <p:spPr>
          <a:xfrm>
            <a:off x="5087950" y="3864650"/>
            <a:ext cx="1001100" cy="805500"/>
          </a:xfrm>
          <a:prstGeom prst="wedgeRoundRectCallout">
            <a:avLst>
              <a:gd name="adj1" fmla="val -20833"/>
              <a:gd name="adj2" fmla="val 62500"/>
              <a:gd name="adj3" fmla="val 0"/>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mmh…...I wonder why?.....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0" y="476225"/>
            <a:ext cx="8520599" cy="572699"/>
          </a:xfrm>
          <a:prstGeom prst="rect">
            <a:avLst/>
          </a:prstGeom>
        </p:spPr>
        <p:txBody>
          <a:bodyPr lIns="91425" tIns="91425" rIns="91425" bIns="91425" anchor="b" anchorCtr="0">
            <a:noAutofit/>
          </a:bodyPr>
          <a:lstStyle/>
          <a:p>
            <a:pPr lvl="0" rtl="0">
              <a:spcBef>
                <a:spcPts val="0"/>
              </a:spcBef>
              <a:buNone/>
            </a:pPr>
            <a:r>
              <a:rPr lang="en">
                <a:highlight>
                  <a:srgbClr val="FD99FF"/>
                </a:highlight>
              </a:rPr>
              <a:t>What Is A “Fool’s Errand”?</a:t>
            </a:r>
          </a:p>
        </p:txBody>
      </p:sp>
      <p:sp>
        <p:nvSpPr>
          <p:cNvPr id="85" name="Shape 85"/>
          <p:cNvSpPr txBox="1">
            <a:spLocks noGrp="1"/>
          </p:cNvSpPr>
          <p:nvPr>
            <p:ph type="body" idx="1"/>
          </p:nvPr>
        </p:nvSpPr>
        <p:spPr>
          <a:xfrm>
            <a:off x="402725" y="1048925"/>
            <a:ext cx="8520599" cy="3416400"/>
          </a:xfrm>
          <a:prstGeom prst="rect">
            <a:avLst/>
          </a:prstGeom>
        </p:spPr>
        <p:txBody>
          <a:bodyPr lIns="91425" tIns="91425" rIns="91425" bIns="91425" anchor="t" anchorCtr="0">
            <a:noAutofit/>
          </a:bodyPr>
          <a:lstStyle/>
          <a:p>
            <a:pPr lvl="0" rtl="0">
              <a:spcBef>
                <a:spcPts val="0"/>
              </a:spcBef>
              <a:buNone/>
            </a:pPr>
            <a:r>
              <a:rPr lang="en">
                <a:solidFill>
                  <a:srgbClr val="7339FF"/>
                </a:solidFill>
                <a:highlight>
                  <a:srgbClr val="FFFFFF"/>
                </a:highlight>
                <a:latin typeface="Amethysta"/>
                <a:ea typeface="Amethysta"/>
                <a:cs typeface="Amethysta"/>
                <a:sym typeface="Amethysta"/>
              </a:rPr>
              <a:t>A “fool’s errand”is when other people began to make fun of these backward“fools” by sending them to look for things that did not exist or tricking them into believing something false.</a:t>
            </a:r>
          </a:p>
        </p:txBody>
      </p:sp>
      <p:sp>
        <p:nvSpPr>
          <p:cNvPr id="86" name="Shape 86"/>
          <p:cNvSpPr txBox="1"/>
          <p:nvPr/>
        </p:nvSpPr>
        <p:spPr>
          <a:xfrm>
            <a:off x="402725" y="2036700"/>
            <a:ext cx="2186399" cy="2404799"/>
          </a:xfrm>
          <a:prstGeom prst="rect">
            <a:avLst/>
          </a:prstGeom>
          <a:noFill/>
          <a:ln>
            <a:noFill/>
          </a:ln>
        </p:spPr>
        <p:txBody>
          <a:bodyPr lIns="91425" tIns="91425" rIns="91425" bIns="91425" anchor="t" anchorCtr="0">
            <a:noAutofit/>
          </a:bodyPr>
          <a:lstStyle/>
          <a:p>
            <a:pPr>
              <a:spcBef>
                <a:spcPts val="0"/>
              </a:spcBef>
              <a:buNone/>
            </a:pPr>
            <a:endParaRPr/>
          </a:p>
        </p:txBody>
      </p:sp>
      <p:pic>
        <p:nvPicPr>
          <p:cNvPr id="87" name="Shape 87"/>
          <p:cNvPicPr preferRelativeResize="0"/>
          <p:nvPr/>
        </p:nvPicPr>
        <p:blipFill>
          <a:blip r:embed="rId3">
            <a:alphaModFix/>
          </a:blip>
          <a:stretch>
            <a:fillRect/>
          </a:stretch>
        </p:blipFill>
        <p:spPr>
          <a:xfrm>
            <a:off x="0" y="2462425"/>
            <a:ext cx="1892524" cy="2681074"/>
          </a:xfrm>
          <a:prstGeom prst="rect">
            <a:avLst/>
          </a:prstGeom>
          <a:noFill/>
          <a:ln>
            <a:noFill/>
          </a:ln>
        </p:spPr>
      </p:pic>
      <p:sp>
        <p:nvSpPr>
          <p:cNvPr id="88" name="Shape 88"/>
          <p:cNvSpPr txBox="1"/>
          <p:nvPr/>
        </p:nvSpPr>
        <p:spPr>
          <a:xfrm>
            <a:off x="5365500" y="2319250"/>
            <a:ext cx="3291000" cy="2496900"/>
          </a:xfrm>
          <a:prstGeom prst="rect">
            <a:avLst/>
          </a:prstGeom>
          <a:noFill/>
          <a:ln>
            <a:noFill/>
          </a:ln>
        </p:spPr>
        <p:txBody>
          <a:bodyPr lIns="91425" tIns="91425" rIns="91425" bIns="91425" anchor="t" anchorCtr="0">
            <a:noAutofit/>
          </a:bodyPr>
          <a:lstStyle/>
          <a:p>
            <a:pPr>
              <a:spcBef>
                <a:spcPts val="0"/>
              </a:spcBef>
              <a:buNone/>
            </a:pPr>
            <a:endParaRPr/>
          </a:p>
        </p:txBody>
      </p:sp>
      <p:pic>
        <p:nvPicPr>
          <p:cNvPr id="89" name="Shape 89"/>
          <p:cNvPicPr preferRelativeResize="0"/>
          <p:nvPr/>
        </p:nvPicPr>
        <p:blipFill>
          <a:blip r:embed="rId4">
            <a:alphaModFix/>
          </a:blip>
          <a:stretch>
            <a:fillRect/>
          </a:stretch>
        </p:blipFill>
        <p:spPr>
          <a:xfrm>
            <a:off x="6838975" y="2248500"/>
            <a:ext cx="2305050" cy="1981200"/>
          </a:xfrm>
          <a:prstGeom prst="rect">
            <a:avLst/>
          </a:prstGeom>
          <a:noFill/>
          <a:ln>
            <a:noFill/>
          </a:ln>
        </p:spPr>
      </p:pic>
      <p:sp>
        <p:nvSpPr>
          <p:cNvPr id="90" name="Shape 90"/>
          <p:cNvSpPr txBox="1"/>
          <p:nvPr/>
        </p:nvSpPr>
        <p:spPr>
          <a:xfrm>
            <a:off x="2318200" y="2448600"/>
            <a:ext cx="1651799" cy="1449000"/>
          </a:xfrm>
          <a:prstGeom prst="rect">
            <a:avLst/>
          </a:prstGeom>
          <a:noFill/>
          <a:ln>
            <a:noFill/>
          </a:ln>
        </p:spPr>
        <p:txBody>
          <a:bodyPr lIns="91425" tIns="91425" rIns="91425" bIns="91425" anchor="t" anchorCtr="0">
            <a:noAutofit/>
          </a:bodyPr>
          <a:lstStyle/>
          <a:p>
            <a:pPr>
              <a:spcBef>
                <a:spcPts val="0"/>
              </a:spcBef>
              <a:buNone/>
            </a:pPr>
            <a:endParaRPr/>
          </a:p>
        </p:txBody>
      </p:sp>
      <p:pic>
        <p:nvPicPr>
          <p:cNvPr id="91" name="Shape 91"/>
          <p:cNvPicPr preferRelativeResize="0"/>
          <p:nvPr/>
        </p:nvPicPr>
        <p:blipFill>
          <a:blip r:embed="rId5">
            <a:alphaModFix/>
          </a:blip>
          <a:stretch>
            <a:fillRect/>
          </a:stretch>
        </p:blipFill>
        <p:spPr>
          <a:xfrm>
            <a:off x="2047350" y="2232300"/>
            <a:ext cx="2743200" cy="1657349"/>
          </a:xfrm>
          <a:prstGeom prst="rect">
            <a:avLst/>
          </a:prstGeom>
          <a:noFill/>
          <a:ln>
            <a:noFill/>
          </a:ln>
        </p:spPr>
      </p:pic>
      <p:pic>
        <p:nvPicPr>
          <p:cNvPr id="92" name="Shape 92"/>
          <p:cNvPicPr preferRelativeResize="0"/>
          <p:nvPr/>
        </p:nvPicPr>
        <p:blipFill>
          <a:blip r:embed="rId6">
            <a:alphaModFix/>
          </a:blip>
          <a:stretch>
            <a:fillRect/>
          </a:stretch>
        </p:blipFill>
        <p:spPr>
          <a:xfrm>
            <a:off x="4906787" y="3244925"/>
            <a:ext cx="1815925" cy="1815925"/>
          </a:xfrm>
          <a:prstGeom prst="rect">
            <a:avLst/>
          </a:prstGeom>
          <a:noFill/>
          <a:ln>
            <a:noFill/>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000"/>
                                        <p:tgtEl>
                                          <p:spTgt spid="8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166975" y="-173875"/>
            <a:ext cx="8520599" cy="891599"/>
          </a:xfrm>
          <a:prstGeom prst="rect">
            <a:avLst/>
          </a:prstGeom>
        </p:spPr>
        <p:txBody>
          <a:bodyPr lIns="91425" tIns="91425" rIns="91425" bIns="91425" anchor="b" anchorCtr="0">
            <a:noAutofit/>
          </a:bodyPr>
          <a:lstStyle/>
          <a:p>
            <a:pPr lvl="0" rtl="0">
              <a:spcBef>
                <a:spcPts val="0"/>
              </a:spcBef>
              <a:buNone/>
            </a:pPr>
            <a:r>
              <a:rPr lang="en">
                <a:highlight>
                  <a:srgbClr val="B1FFCC"/>
                </a:highlight>
              </a:rPr>
              <a:t>What Are Some Of The BEST April Fool’s Day Hoaxes?</a:t>
            </a:r>
          </a:p>
        </p:txBody>
      </p:sp>
      <p:sp>
        <p:nvSpPr>
          <p:cNvPr id="98" name="Shape 98"/>
          <p:cNvSpPr txBox="1">
            <a:spLocks noGrp="1"/>
          </p:cNvSpPr>
          <p:nvPr>
            <p:ph type="body" idx="1"/>
          </p:nvPr>
        </p:nvSpPr>
        <p:spPr>
          <a:xfrm>
            <a:off x="166975" y="587325"/>
            <a:ext cx="8520599" cy="3416400"/>
          </a:xfrm>
          <a:prstGeom prst="rect">
            <a:avLst/>
          </a:prstGeom>
        </p:spPr>
        <p:txBody>
          <a:bodyPr lIns="91425" tIns="91425" rIns="91425" bIns="91425" anchor="t" anchorCtr="0">
            <a:noAutofit/>
          </a:bodyPr>
          <a:lstStyle/>
          <a:p>
            <a:pPr rtl="0">
              <a:spcBef>
                <a:spcPts val="0"/>
              </a:spcBef>
              <a:buNone/>
            </a:pPr>
            <a:r>
              <a:rPr lang="en" sz="1400">
                <a:solidFill>
                  <a:srgbClr val="1155CC"/>
                </a:solidFill>
                <a:highlight>
                  <a:srgbClr val="F3F3F3"/>
                </a:highlight>
                <a:latin typeface="Amethysta"/>
                <a:ea typeface="Amethysta"/>
                <a:cs typeface="Amethysta"/>
                <a:sym typeface="Amethysta"/>
              </a:rPr>
              <a:t>One of the best hoaxes was </a:t>
            </a:r>
            <a:r>
              <a:rPr lang="en" sz="1400">
                <a:solidFill>
                  <a:srgbClr val="1155CC"/>
                </a:solidFill>
                <a:highlight>
                  <a:srgbClr val="FFFFFF"/>
                </a:highlight>
                <a:latin typeface="Amethysta"/>
                <a:ea typeface="Amethysta"/>
                <a:cs typeface="Amethysta"/>
                <a:sym typeface="Amethysta"/>
              </a:rPr>
              <a:t>“Taco” Liberty Bell in 1996, Taco Bell announced that it had bought the Liberty Bell to help ease the national deficit. When the company claimed it would be renaming it the Taco Liberty Bell, thousands of citizens were fooled and called to complain. The company revealed it was a practical joke  few hours later, but not before reporters asked White House press secretary Mike McCurry about the sale. Creating a joke of his own, he responded that the Lincoln Memorial had also been sold and would now be known as the Ford Lincoln Mercury Memorial!</a:t>
            </a:r>
          </a:p>
          <a:p>
            <a:pPr lvl="0" rtl="0">
              <a:spcBef>
                <a:spcPts val="0"/>
              </a:spcBef>
              <a:buNone/>
            </a:pPr>
            <a:endParaRPr sz="1400">
              <a:solidFill>
                <a:srgbClr val="1155CC"/>
              </a:solidFill>
              <a:latin typeface="Amethysta"/>
              <a:ea typeface="Amethysta"/>
              <a:cs typeface="Amethysta"/>
              <a:sym typeface="Amethysta"/>
            </a:endParaRPr>
          </a:p>
        </p:txBody>
      </p:sp>
      <p:sp>
        <p:nvSpPr>
          <p:cNvPr id="99" name="Shape 99"/>
          <p:cNvSpPr txBox="1"/>
          <p:nvPr/>
        </p:nvSpPr>
        <p:spPr>
          <a:xfrm>
            <a:off x="356700" y="2612025"/>
            <a:ext cx="1783500" cy="1956300"/>
          </a:xfrm>
          <a:prstGeom prst="rect">
            <a:avLst/>
          </a:prstGeom>
          <a:noFill/>
          <a:ln>
            <a:noFill/>
          </a:ln>
        </p:spPr>
        <p:txBody>
          <a:bodyPr lIns="91425" tIns="91425" rIns="91425" bIns="91425" anchor="t" anchorCtr="0">
            <a:noAutofit/>
          </a:bodyPr>
          <a:lstStyle/>
          <a:p>
            <a:pPr>
              <a:spcBef>
                <a:spcPts val="0"/>
              </a:spcBef>
              <a:buNone/>
            </a:pPr>
            <a:endParaRPr/>
          </a:p>
        </p:txBody>
      </p:sp>
      <p:pic>
        <p:nvPicPr>
          <p:cNvPr id="100" name="Shape 100"/>
          <p:cNvPicPr preferRelativeResize="0"/>
          <p:nvPr/>
        </p:nvPicPr>
        <p:blipFill>
          <a:blip r:embed="rId3">
            <a:alphaModFix/>
          </a:blip>
          <a:stretch>
            <a:fillRect/>
          </a:stretch>
        </p:blipFill>
        <p:spPr>
          <a:xfrm>
            <a:off x="0" y="3187200"/>
            <a:ext cx="1484375" cy="1956299"/>
          </a:xfrm>
          <a:prstGeom prst="rect">
            <a:avLst/>
          </a:prstGeom>
          <a:noFill/>
          <a:ln>
            <a:noFill/>
          </a:ln>
        </p:spPr>
      </p:pic>
      <p:sp>
        <p:nvSpPr>
          <p:cNvPr id="101" name="Shape 101"/>
          <p:cNvSpPr txBox="1"/>
          <p:nvPr/>
        </p:nvSpPr>
        <p:spPr>
          <a:xfrm>
            <a:off x="2704075" y="2612050"/>
            <a:ext cx="5983500" cy="1472700"/>
          </a:xfrm>
          <a:prstGeom prst="rect">
            <a:avLst/>
          </a:prstGeom>
          <a:noFill/>
          <a:ln>
            <a:noFill/>
          </a:ln>
        </p:spPr>
        <p:txBody>
          <a:bodyPr lIns="91425" tIns="91425" rIns="91425" bIns="91425" anchor="t" anchorCtr="0">
            <a:noAutofit/>
          </a:bodyPr>
          <a:lstStyle/>
          <a:p>
            <a:pPr>
              <a:spcBef>
                <a:spcPts val="0"/>
              </a:spcBef>
              <a:buNone/>
            </a:pPr>
            <a:endParaRPr/>
          </a:p>
        </p:txBody>
      </p:sp>
      <p:sp>
        <p:nvSpPr>
          <p:cNvPr id="102" name="Shape 102"/>
          <p:cNvSpPr txBox="1"/>
          <p:nvPr/>
        </p:nvSpPr>
        <p:spPr>
          <a:xfrm>
            <a:off x="1453650" y="2612025"/>
            <a:ext cx="6236700" cy="590100"/>
          </a:xfrm>
          <a:prstGeom prst="rect">
            <a:avLst/>
          </a:prstGeom>
          <a:noFill/>
          <a:ln>
            <a:noFill/>
          </a:ln>
        </p:spPr>
        <p:txBody>
          <a:bodyPr lIns="91425" tIns="91425" rIns="91425" bIns="91425" anchor="t" anchorCtr="0">
            <a:noAutofit/>
          </a:bodyPr>
          <a:lstStyle/>
          <a:p>
            <a:pPr lvl="0" rtl="0">
              <a:lnSpc>
                <a:spcPct val="160000"/>
              </a:lnSpc>
              <a:spcBef>
                <a:spcPts val="0"/>
              </a:spcBef>
              <a:buNone/>
            </a:pPr>
            <a:r>
              <a:rPr lang="en">
                <a:solidFill>
                  <a:srgbClr val="1155CC"/>
                </a:solidFill>
                <a:highlight>
                  <a:srgbClr val="FFFFFF"/>
                </a:highlight>
                <a:latin typeface="Amethysta"/>
                <a:ea typeface="Amethysta"/>
                <a:cs typeface="Amethysta"/>
                <a:sym typeface="Amethysta"/>
              </a:rPr>
              <a:t>Swiss Spaghetti Trees  In 1957, the British Broadcasting Company from BBC news program </a:t>
            </a:r>
            <a:r>
              <a:rPr lang="en" i="1">
                <a:solidFill>
                  <a:srgbClr val="1155CC"/>
                </a:solidFill>
                <a:highlight>
                  <a:srgbClr val="FFFFFF"/>
                </a:highlight>
                <a:latin typeface="Amethysta"/>
                <a:ea typeface="Amethysta"/>
                <a:cs typeface="Amethysta"/>
                <a:sym typeface="Amethysta"/>
              </a:rPr>
              <a:t>Panorama</a:t>
            </a:r>
            <a:r>
              <a:rPr lang="en">
                <a:solidFill>
                  <a:srgbClr val="1155CC"/>
                </a:solidFill>
                <a:highlight>
                  <a:srgbClr val="FFFFFF"/>
                </a:highlight>
                <a:latin typeface="Amethysta"/>
                <a:ea typeface="Amethysta"/>
                <a:cs typeface="Amethysta"/>
                <a:sym typeface="Amethysta"/>
              </a:rPr>
              <a:t> announced that Swiss farmers were harvesting a record spaghetti crop thanks to the elimination of the spaghetti weevil. News footage showed Swiss peasants pulling spaghetti from trees. Thousands of viewers were fooled. The BBC reported receiving many calls inquiring how to grow spaghetti trees!</a:t>
            </a:r>
          </a:p>
          <a:p>
            <a:pPr>
              <a:spcBef>
                <a:spcPts val="0"/>
              </a:spcBef>
              <a:buNone/>
            </a:pPr>
            <a:endParaRPr>
              <a:solidFill>
                <a:srgbClr val="10DF33"/>
              </a:solidFill>
              <a:latin typeface="Amethysta"/>
              <a:ea typeface="Amethysta"/>
              <a:cs typeface="Amethysta"/>
              <a:sym typeface="Amethysta"/>
            </a:endParaRPr>
          </a:p>
        </p:txBody>
      </p:sp>
      <p:sp>
        <p:nvSpPr>
          <p:cNvPr id="103" name="Shape 103"/>
          <p:cNvSpPr txBox="1"/>
          <p:nvPr/>
        </p:nvSpPr>
        <p:spPr>
          <a:xfrm>
            <a:off x="5638300" y="3820225"/>
            <a:ext cx="3505799" cy="1323300"/>
          </a:xfrm>
          <a:prstGeom prst="rect">
            <a:avLst/>
          </a:prstGeom>
          <a:noFill/>
          <a:ln>
            <a:noFill/>
          </a:ln>
        </p:spPr>
        <p:txBody>
          <a:bodyPr lIns="91425" tIns="91425" rIns="91425" bIns="91425" anchor="t" anchorCtr="0">
            <a:noAutofit/>
          </a:bodyPr>
          <a:lstStyle/>
          <a:p>
            <a:pPr>
              <a:spcBef>
                <a:spcPts val="0"/>
              </a:spcBef>
              <a:buNone/>
            </a:pPr>
            <a:endParaRPr/>
          </a:p>
        </p:txBody>
      </p:sp>
      <p:pic>
        <p:nvPicPr>
          <p:cNvPr id="104" name="Shape 104"/>
          <p:cNvPicPr preferRelativeResize="0"/>
          <p:nvPr/>
        </p:nvPicPr>
        <p:blipFill>
          <a:blip r:embed="rId4">
            <a:alphaModFix/>
          </a:blip>
          <a:stretch>
            <a:fillRect/>
          </a:stretch>
        </p:blipFill>
        <p:spPr>
          <a:xfrm>
            <a:off x="7605925" y="3820225"/>
            <a:ext cx="1538175" cy="1323300"/>
          </a:xfrm>
          <a:prstGeom prst="rect">
            <a:avLst/>
          </a:prstGeom>
          <a:noFill/>
          <a:ln>
            <a:noFill/>
          </a:ln>
        </p:spPr>
      </p:pic>
      <p:sp>
        <p:nvSpPr>
          <p:cNvPr id="105" name="Shape 105"/>
          <p:cNvSpPr/>
          <p:nvPr/>
        </p:nvSpPr>
        <p:spPr>
          <a:xfrm>
            <a:off x="701900" y="2842150"/>
            <a:ext cx="276300" cy="299099"/>
          </a:xfrm>
          <a:prstGeom prst="downArrow">
            <a:avLst>
              <a:gd name="adj1" fmla="val 50000"/>
              <a:gd name="adj2" fmla="val 50000"/>
            </a:avLst>
          </a:prstGeom>
          <a:solidFill>
            <a:srgbClr val="00FF00"/>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6" name="Shape 106"/>
          <p:cNvSpPr/>
          <p:nvPr/>
        </p:nvSpPr>
        <p:spPr>
          <a:xfrm>
            <a:off x="7283750" y="4280500"/>
            <a:ext cx="276300" cy="195600"/>
          </a:xfrm>
          <a:prstGeom prst="notched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1000"/>
                                        <p:tgtEl>
                                          <p:spTgt spid="9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102950"/>
            <a:ext cx="8520599" cy="733499"/>
          </a:xfrm>
          <a:prstGeom prst="rect">
            <a:avLst/>
          </a:prstGeom>
        </p:spPr>
        <p:txBody>
          <a:bodyPr lIns="91425" tIns="91425" rIns="91425" bIns="91425" anchor="b" anchorCtr="0">
            <a:noAutofit/>
          </a:bodyPr>
          <a:lstStyle/>
          <a:p>
            <a:pPr>
              <a:spcBef>
                <a:spcPts val="0"/>
              </a:spcBef>
              <a:buNone/>
            </a:pPr>
            <a:r>
              <a:rPr lang="en">
                <a:highlight>
                  <a:srgbClr val="00FFFF"/>
                </a:highlight>
              </a:rPr>
              <a:t>Interesting facts.</a:t>
            </a:r>
          </a:p>
        </p:txBody>
      </p:sp>
      <p:sp>
        <p:nvSpPr>
          <p:cNvPr id="112" name="Shape 112"/>
          <p:cNvSpPr txBox="1">
            <a:spLocks noGrp="1"/>
          </p:cNvSpPr>
          <p:nvPr>
            <p:ph type="body" idx="1"/>
          </p:nvPr>
        </p:nvSpPr>
        <p:spPr>
          <a:xfrm>
            <a:off x="311700" y="927625"/>
            <a:ext cx="8520599" cy="3099900"/>
          </a:xfrm>
          <a:prstGeom prst="rect">
            <a:avLst/>
          </a:prstGeom>
        </p:spPr>
        <p:txBody>
          <a:bodyPr lIns="91425" tIns="91425" rIns="91425" bIns="91425" anchor="t" anchorCtr="0">
            <a:noAutofit/>
          </a:bodyPr>
          <a:lstStyle/>
          <a:p>
            <a:pPr marL="457200" lvl="0" indent="-228600" rtl="0">
              <a:spcBef>
                <a:spcPts val="0"/>
              </a:spcBef>
              <a:buClr>
                <a:srgbClr val="000000"/>
              </a:buClr>
              <a:buFont typeface="Love Ya Like A Sister"/>
              <a:buChar char="●"/>
            </a:pPr>
            <a:r>
              <a:rPr lang="en" sz="2400">
                <a:solidFill>
                  <a:srgbClr val="000000"/>
                </a:solidFill>
                <a:latin typeface="Love Ya Like A Sister"/>
                <a:ea typeface="Love Ya Like A Sister"/>
                <a:cs typeface="Love Ya Like A Sister"/>
                <a:sym typeface="Love Ya Like A Sister"/>
              </a:rPr>
              <a:t>April fools is sometimes called “All fools day”.</a:t>
            </a:r>
          </a:p>
          <a:p>
            <a:pPr marL="457200" lvl="0" indent="-228600" rtl="0">
              <a:spcBef>
                <a:spcPts val="0"/>
              </a:spcBef>
              <a:buClr>
                <a:srgbClr val="000000"/>
              </a:buClr>
              <a:buFont typeface="Love Ya Like A Sister"/>
              <a:buChar char="●"/>
            </a:pPr>
            <a:r>
              <a:rPr lang="en" sz="2400">
                <a:solidFill>
                  <a:srgbClr val="000000"/>
                </a:solidFill>
                <a:latin typeface="Love Ya Like A Sister"/>
                <a:ea typeface="Love Ya Like A Sister"/>
                <a:cs typeface="Love Ya Like A Sister"/>
                <a:sym typeface="Love Ya Like A Sister"/>
              </a:rPr>
              <a:t>April fools is not a legal holiday.</a:t>
            </a:r>
          </a:p>
          <a:p>
            <a:pPr marL="457200" lvl="0" indent="-228600" rtl="0">
              <a:spcBef>
                <a:spcPts val="0"/>
              </a:spcBef>
              <a:buClr>
                <a:srgbClr val="000000"/>
              </a:buClr>
              <a:buFont typeface="Love Ya Like A Sister"/>
              <a:buChar char="●"/>
            </a:pPr>
            <a:r>
              <a:rPr lang="en" sz="2400">
                <a:solidFill>
                  <a:srgbClr val="000000"/>
                </a:solidFill>
                <a:latin typeface="Love Ya Like A Sister"/>
                <a:ea typeface="Love Ya Like A Sister"/>
                <a:cs typeface="Love Ya Like A Sister"/>
                <a:sym typeface="Love Ya Like A Sister"/>
              </a:rPr>
              <a:t>April fools is celebrated all around the world.</a:t>
            </a:r>
          </a:p>
          <a:p>
            <a:pPr marL="457200" lvl="0" indent="-381000" rtl="0">
              <a:spcBef>
                <a:spcPts val="0"/>
              </a:spcBef>
              <a:buClr>
                <a:srgbClr val="000000"/>
              </a:buClr>
              <a:buSzPct val="100000"/>
              <a:buFont typeface="Love Ya Like A Sister"/>
              <a:buChar char="●"/>
            </a:pPr>
            <a:r>
              <a:rPr lang="en" sz="2400">
                <a:solidFill>
                  <a:srgbClr val="000000"/>
                </a:solidFill>
                <a:latin typeface="Love Ya Like A Sister"/>
                <a:ea typeface="Love Ya Like A Sister"/>
                <a:cs typeface="Love Ya Like A Sister"/>
                <a:sym typeface="Love Ya Like A Sister"/>
              </a:rPr>
              <a:t>People used to celebrate News year’s day on the first day of April.</a:t>
            </a:r>
          </a:p>
          <a:p>
            <a:pPr marL="457200" lvl="0" indent="-228600" rtl="0">
              <a:spcBef>
                <a:spcPts val="0"/>
              </a:spcBef>
              <a:buClr>
                <a:srgbClr val="000000"/>
              </a:buClr>
              <a:buFont typeface="Love Ya Like A Sister"/>
              <a:buChar char="●"/>
            </a:pPr>
            <a:r>
              <a:rPr lang="en">
                <a:solidFill>
                  <a:srgbClr val="000000"/>
                </a:solidFill>
                <a:latin typeface="Love Ya Like A Sister"/>
                <a:ea typeface="Love Ya Like A Sister"/>
                <a:cs typeface="Love Ya Like A Sister"/>
                <a:sym typeface="Love Ya Like A Sister"/>
              </a:rPr>
              <a:t>(P.S my birthday is the 1st day of April).</a:t>
            </a:r>
          </a:p>
          <a:p>
            <a:pPr>
              <a:spcBef>
                <a:spcPts val="0"/>
              </a:spcBef>
              <a:buNone/>
            </a:pPr>
            <a:endParaRPr/>
          </a:p>
        </p:txBody>
      </p:sp>
      <p:sp>
        <p:nvSpPr>
          <p:cNvPr id="113" name="Shape 113"/>
          <p:cNvSpPr txBox="1"/>
          <p:nvPr/>
        </p:nvSpPr>
        <p:spPr>
          <a:xfrm>
            <a:off x="835525" y="2248975"/>
            <a:ext cx="1371599" cy="457200"/>
          </a:xfrm>
          <a:prstGeom prst="rect">
            <a:avLst/>
          </a:prstGeom>
          <a:noFill/>
          <a:ln>
            <a:noFill/>
          </a:ln>
        </p:spPr>
        <p:txBody>
          <a:bodyPr lIns="91425" tIns="91425" rIns="91425" bIns="91425" anchor="ctr" anchorCtr="0">
            <a:noAutofit/>
          </a:bodyPr>
          <a:lstStyle/>
          <a:p>
            <a:pPr>
              <a:spcBef>
                <a:spcPts val="0"/>
              </a:spcBef>
              <a:buNone/>
            </a:pPr>
            <a:endParaRPr/>
          </a:p>
        </p:txBody>
      </p:sp>
      <p:sp>
        <p:nvSpPr>
          <p:cNvPr id="114" name="Shape 114"/>
          <p:cNvSpPr txBox="1"/>
          <p:nvPr/>
        </p:nvSpPr>
        <p:spPr>
          <a:xfrm>
            <a:off x="3065375" y="4257500"/>
            <a:ext cx="2204699" cy="815400"/>
          </a:xfrm>
          <a:prstGeom prst="rect">
            <a:avLst/>
          </a:prstGeom>
          <a:noFill/>
          <a:ln>
            <a:noFill/>
          </a:ln>
        </p:spPr>
        <p:txBody>
          <a:bodyPr lIns="91425" tIns="91425" rIns="91425" bIns="91425" anchor="ctr" anchorCtr="0">
            <a:noAutofit/>
          </a:bodyPr>
          <a:lstStyle/>
          <a:p>
            <a:pPr>
              <a:spcBef>
                <a:spcPts val="0"/>
              </a:spcBef>
              <a:buNone/>
            </a:pPr>
            <a:r>
              <a:rPr lang="en" u="sng">
                <a:hlinkClick r:id="rId3"/>
              </a:rPr>
              <a:t>http://wonderopolis.org/</a:t>
            </a:r>
            <a:r>
              <a:rPr lang="en"/>
              <a:t>           </a:t>
            </a:r>
          </a:p>
        </p:txBody>
      </p:sp>
      <p:sp>
        <p:nvSpPr>
          <p:cNvPr id="115" name="Shape 115"/>
          <p:cNvSpPr/>
          <p:nvPr/>
        </p:nvSpPr>
        <p:spPr>
          <a:xfrm>
            <a:off x="5109000" y="4527050"/>
            <a:ext cx="460200" cy="276300"/>
          </a:xfrm>
          <a:prstGeom prst="mathEqual">
            <a:avLst>
              <a:gd name="adj1" fmla="val 23520"/>
              <a:gd name="adj2" fmla="val 1176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6" name="Shape 116"/>
          <p:cNvSpPr txBox="1"/>
          <p:nvPr/>
        </p:nvSpPr>
        <p:spPr>
          <a:xfrm>
            <a:off x="5684350" y="4436600"/>
            <a:ext cx="1150799" cy="457200"/>
          </a:xfrm>
          <a:prstGeom prst="rect">
            <a:avLst/>
          </a:prstGeom>
          <a:noFill/>
          <a:ln>
            <a:noFill/>
          </a:ln>
        </p:spPr>
        <p:txBody>
          <a:bodyPr lIns="91425" tIns="91425" rIns="91425" bIns="91425" anchor="t" anchorCtr="0">
            <a:noAutofit/>
          </a:bodyPr>
          <a:lstStyle/>
          <a:p>
            <a:pPr>
              <a:spcBef>
                <a:spcPts val="0"/>
              </a:spcBef>
              <a:buNone/>
            </a:pPr>
            <a:r>
              <a:rPr lang="en"/>
              <a:t>FUN</a:t>
            </a: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1000"/>
                                        <p:tgtEl>
                                          <p:spTgt spid="1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372500"/>
            <a:ext cx="8520599" cy="733499"/>
          </a:xfrm>
          <a:prstGeom prst="rect">
            <a:avLst/>
          </a:prstGeom>
        </p:spPr>
        <p:txBody>
          <a:bodyPr lIns="91425" tIns="91425" rIns="91425" bIns="91425" anchor="b" anchorCtr="0">
            <a:noAutofit/>
          </a:bodyPr>
          <a:lstStyle/>
          <a:p>
            <a:pPr>
              <a:spcBef>
                <a:spcPts val="0"/>
              </a:spcBef>
              <a:buNone/>
            </a:pPr>
            <a:r>
              <a:rPr lang="en">
                <a:highlight>
                  <a:srgbClr val="16DB25"/>
                </a:highlight>
              </a:rPr>
              <a:t>What Do You Call A Fairy That Doesn't Take Baths?</a:t>
            </a:r>
          </a:p>
        </p:txBody>
      </p:sp>
      <p:sp>
        <p:nvSpPr>
          <p:cNvPr id="122" name="Shape 122"/>
          <p:cNvSpPr txBox="1">
            <a:spLocks noGrp="1"/>
          </p:cNvSpPr>
          <p:nvPr>
            <p:ph type="body" idx="1"/>
          </p:nvPr>
        </p:nvSpPr>
        <p:spPr>
          <a:xfrm>
            <a:off x="2302250" y="1434325"/>
            <a:ext cx="4026300" cy="3099900"/>
          </a:xfrm>
          <a:prstGeom prst="rect">
            <a:avLst/>
          </a:prstGeom>
        </p:spPr>
        <p:txBody>
          <a:bodyPr lIns="91425" tIns="91425" rIns="91425" bIns="91425" anchor="t" anchorCtr="0">
            <a:noAutofit/>
          </a:bodyPr>
          <a:lstStyle/>
          <a:p>
            <a:pPr>
              <a:spcBef>
                <a:spcPts val="0"/>
              </a:spcBef>
              <a:buNone/>
            </a:pPr>
            <a:r>
              <a:rPr lang="en" sz="3000">
                <a:solidFill>
                  <a:srgbClr val="04A827"/>
                </a:solidFill>
              </a:rPr>
              <a:t>Stinker </a:t>
            </a:r>
            <a:r>
              <a:rPr lang="en" sz="3000">
                <a:solidFill>
                  <a:srgbClr val="000000"/>
                </a:solidFill>
              </a:rPr>
              <a:t>Bell! </a:t>
            </a:r>
          </a:p>
        </p:txBody>
      </p:sp>
      <p:pic>
        <p:nvPicPr>
          <p:cNvPr id="123" name="Shape 123"/>
          <p:cNvPicPr preferRelativeResize="0"/>
          <p:nvPr/>
        </p:nvPicPr>
        <p:blipFill>
          <a:blip r:embed="rId4">
            <a:alphaModFix/>
          </a:blip>
          <a:stretch>
            <a:fillRect/>
          </a:stretch>
        </p:blipFill>
        <p:spPr>
          <a:xfrm>
            <a:off x="2680450" y="2419600"/>
            <a:ext cx="2743200" cy="1971675"/>
          </a:xfrm>
          <a:prstGeom prst="rect">
            <a:avLst/>
          </a:prstGeom>
          <a:noFill/>
          <a:ln>
            <a:noFill/>
          </a:ln>
        </p:spPr>
      </p:pic>
      <p:pic>
        <p:nvPicPr>
          <p:cNvPr id="124" name="Shape 124"/>
          <p:cNvPicPr preferRelativeResize="0"/>
          <p:nvPr/>
        </p:nvPicPr>
        <p:blipFill>
          <a:blip r:embed="rId5">
            <a:alphaModFix/>
          </a:blip>
          <a:stretch>
            <a:fillRect/>
          </a:stretch>
        </p:blipFill>
        <p:spPr>
          <a:xfrm>
            <a:off x="5423650" y="1526650"/>
            <a:ext cx="1664474" cy="149587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1000"/>
                                        <p:tgtEl>
                                          <p:spTgt spid="12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 calcmode="lin" valueType="num">
                                      <p:cBhvr additive="base">
                                        <p:cTn id="12" dur="1000"/>
                                        <p:tgtEl>
                                          <p:spTgt spid="12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372500"/>
            <a:ext cx="8520599" cy="733499"/>
          </a:xfrm>
          <a:prstGeom prst="rect">
            <a:avLst/>
          </a:prstGeom>
        </p:spPr>
        <p:txBody>
          <a:bodyPr lIns="91425" tIns="91425" rIns="91425" bIns="91425" anchor="b" anchorCtr="0">
            <a:noAutofit/>
          </a:bodyPr>
          <a:lstStyle/>
          <a:p>
            <a:pPr lvl="0" rtl="0">
              <a:spcBef>
                <a:spcPts val="0"/>
              </a:spcBef>
              <a:buNone/>
            </a:pPr>
            <a:r>
              <a:rPr lang="en">
                <a:solidFill>
                  <a:srgbClr val="000000"/>
                </a:solidFill>
                <a:highlight>
                  <a:srgbClr val="4A86E8"/>
                </a:highlight>
              </a:rPr>
              <a:t>What Did The Beach Say When The Tide Came In?</a:t>
            </a:r>
          </a:p>
        </p:txBody>
      </p:sp>
      <p:sp>
        <p:nvSpPr>
          <p:cNvPr id="130" name="Shape 130"/>
          <p:cNvSpPr txBox="1">
            <a:spLocks noGrp="1"/>
          </p:cNvSpPr>
          <p:nvPr>
            <p:ph type="body" idx="1"/>
          </p:nvPr>
        </p:nvSpPr>
        <p:spPr>
          <a:xfrm>
            <a:off x="311700" y="1491825"/>
            <a:ext cx="8520599" cy="3099900"/>
          </a:xfrm>
          <a:prstGeom prst="rect">
            <a:avLst/>
          </a:prstGeom>
        </p:spPr>
        <p:txBody>
          <a:bodyPr lIns="91425" tIns="91425" rIns="91425" bIns="91425" anchor="t" anchorCtr="0">
            <a:noAutofit/>
          </a:bodyPr>
          <a:lstStyle/>
          <a:p>
            <a:pPr lvl="0" rtl="0">
              <a:spcBef>
                <a:spcPts val="0"/>
              </a:spcBef>
              <a:buNone/>
            </a:pPr>
            <a:r>
              <a:rPr lang="en" sz="4800">
                <a:solidFill>
                  <a:srgbClr val="000000"/>
                </a:solidFill>
              </a:rPr>
              <a:t>Long time no   </a:t>
            </a:r>
          </a:p>
        </p:txBody>
      </p:sp>
      <p:pic>
        <p:nvPicPr>
          <p:cNvPr id="131" name="Shape 131"/>
          <p:cNvPicPr preferRelativeResize="0"/>
          <p:nvPr/>
        </p:nvPicPr>
        <p:blipFill>
          <a:blip r:embed="rId4">
            <a:alphaModFix/>
          </a:blip>
          <a:stretch>
            <a:fillRect/>
          </a:stretch>
        </p:blipFill>
        <p:spPr>
          <a:xfrm>
            <a:off x="1680700" y="2434125"/>
            <a:ext cx="2744452" cy="1781175"/>
          </a:xfrm>
          <a:prstGeom prst="rect">
            <a:avLst/>
          </a:prstGeom>
          <a:noFill/>
          <a:ln>
            <a:noFill/>
          </a:ln>
        </p:spPr>
      </p:pic>
      <p:sp>
        <p:nvSpPr>
          <p:cNvPr id="132" name="Shape 132"/>
          <p:cNvSpPr txBox="1"/>
          <p:nvPr/>
        </p:nvSpPr>
        <p:spPr>
          <a:xfrm>
            <a:off x="2216800" y="4215300"/>
            <a:ext cx="3549600" cy="825899"/>
          </a:xfrm>
          <a:prstGeom prst="rect">
            <a:avLst/>
          </a:prstGeom>
          <a:noFill/>
          <a:ln>
            <a:noFill/>
          </a:ln>
        </p:spPr>
        <p:txBody>
          <a:bodyPr lIns="91425" tIns="91425" rIns="91425" bIns="91425" anchor="t" anchorCtr="0">
            <a:noAutofit/>
          </a:bodyPr>
          <a:lstStyle/>
          <a:p>
            <a:pPr>
              <a:spcBef>
                <a:spcPts val="0"/>
              </a:spcBef>
              <a:buNone/>
            </a:pPr>
            <a:r>
              <a:rPr lang="en" sz="3000"/>
              <a:t>SEA!</a:t>
            </a:r>
          </a:p>
        </p:txBody>
      </p:sp>
      <p:pic>
        <p:nvPicPr>
          <p:cNvPr id="133" name="Shape 133"/>
          <p:cNvPicPr preferRelativeResize="0"/>
          <p:nvPr/>
        </p:nvPicPr>
        <p:blipFill>
          <a:blip r:embed="rId5">
            <a:alphaModFix/>
          </a:blip>
          <a:stretch>
            <a:fillRect/>
          </a:stretch>
        </p:blipFill>
        <p:spPr>
          <a:xfrm>
            <a:off x="4425150" y="2434125"/>
            <a:ext cx="1786249" cy="1781175"/>
          </a:xfrm>
          <a:prstGeom prst="rect">
            <a:avLst/>
          </a:prstGeom>
          <a:noFill/>
          <a:ln>
            <a:noFill/>
          </a:ln>
        </p:spPr>
      </p:pic>
      <p:sp>
        <p:nvSpPr>
          <p:cNvPr id="134" name="Shape 134"/>
          <p:cNvSpPr txBox="1"/>
          <p:nvPr/>
        </p:nvSpPr>
        <p:spPr>
          <a:xfrm>
            <a:off x="10457225" y="2290500"/>
            <a:ext cx="52500" cy="39300"/>
          </a:xfrm>
          <a:prstGeom prst="rect">
            <a:avLst/>
          </a:prstGeom>
          <a:noFill/>
          <a:ln>
            <a:noFill/>
          </a:ln>
        </p:spPr>
        <p:txBody>
          <a:bodyPr lIns="91425" tIns="91425" rIns="91425" bIns="91425" anchor="t" anchorCtr="0">
            <a:noAutofit/>
          </a:bodyPr>
          <a:lstStyle/>
          <a:p>
            <a:pPr>
              <a:spcBef>
                <a:spcPts val="0"/>
              </a:spcBef>
              <a:buNone/>
            </a:pPr>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1000"/>
                                        <p:tgtEl>
                                          <p:spTgt spid="13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anim calcmode="lin" valueType="num">
                                      <p:cBhvr additive="base">
                                        <p:cTn id="12" dur="1000"/>
                                        <p:tgtEl>
                                          <p:spTgt spid="13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3"/>
                                        </p:tgtEl>
                                        <p:attrNameLst>
                                          <p:attrName>style.visibility</p:attrName>
                                        </p:attrNameLst>
                                      </p:cBhvr>
                                      <p:to>
                                        <p:strVal val="visible"/>
                                      </p:to>
                                    </p:set>
                                    <p:anim calcmode="lin" valueType="num">
                                      <p:cBhvr additive="base">
                                        <p:cTn id="17" dur="1000"/>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372500"/>
            <a:ext cx="8520599" cy="733499"/>
          </a:xfrm>
          <a:prstGeom prst="rect">
            <a:avLst/>
          </a:prstGeom>
        </p:spPr>
        <p:txBody>
          <a:bodyPr lIns="91425" tIns="91425" rIns="91425" bIns="91425" anchor="b" anchorCtr="0">
            <a:noAutofit/>
          </a:bodyPr>
          <a:lstStyle/>
          <a:p>
            <a:pPr lvl="0" rtl="0">
              <a:spcBef>
                <a:spcPts val="0"/>
              </a:spcBef>
              <a:buNone/>
            </a:pPr>
            <a:r>
              <a:rPr lang="en">
                <a:highlight>
                  <a:srgbClr val="FD99FF"/>
                </a:highlight>
              </a:rPr>
              <a:t>Why Can’t You Play BasketBall With Pigs? </a:t>
            </a:r>
          </a:p>
        </p:txBody>
      </p:sp>
      <p:sp>
        <p:nvSpPr>
          <p:cNvPr id="140" name="Shape 140"/>
          <p:cNvSpPr txBox="1">
            <a:spLocks noGrp="1"/>
          </p:cNvSpPr>
          <p:nvPr>
            <p:ph type="body" idx="1"/>
          </p:nvPr>
        </p:nvSpPr>
        <p:spPr>
          <a:xfrm>
            <a:off x="1514275" y="1483300"/>
            <a:ext cx="6206700" cy="3099900"/>
          </a:xfrm>
          <a:prstGeom prst="rect">
            <a:avLst/>
          </a:prstGeom>
        </p:spPr>
        <p:txBody>
          <a:bodyPr lIns="91425" tIns="91425" rIns="91425" bIns="91425" anchor="t" anchorCtr="0">
            <a:noAutofit/>
          </a:bodyPr>
          <a:lstStyle/>
          <a:p>
            <a:pPr lvl="0" rtl="0">
              <a:spcBef>
                <a:spcPts val="0"/>
              </a:spcBef>
              <a:buNone/>
            </a:pPr>
            <a:r>
              <a:rPr lang="en" sz="2400">
                <a:solidFill>
                  <a:srgbClr val="000000"/>
                </a:solidFill>
                <a:highlight>
                  <a:srgbClr val="FF00FF"/>
                </a:highlight>
              </a:rPr>
              <a:t>Because they HOG the ball!</a:t>
            </a:r>
          </a:p>
        </p:txBody>
      </p:sp>
      <p:pic>
        <p:nvPicPr>
          <p:cNvPr id="141" name="Shape 141"/>
          <p:cNvPicPr preferRelativeResize="0"/>
          <p:nvPr/>
        </p:nvPicPr>
        <p:blipFill>
          <a:blip r:embed="rId4">
            <a:alphaModFix/>
          </a:blip>
          <a:stretch>
            <a:fillRect/>
          </a:stretch>
        </p:blipFill>
        <p:spPr>
          <a:xfrm>
            <a:off x="1231550" y="2187800"/>
            <a:ext cx="2743200" cy="1885950"/>
          </a:xfrm>
          <a:prstGeom prst="rect">
            <a:avLst/>
          </a:prstGeom>
          <a:noFill/>
          <a:ln>
            <a:noFill/>
          </a:ln>
        </p:spPr>
      </p:pic>
      <p:pic>
        <p:nvPicPr>
          <p:cNvPr id="142" name="Shape 142"/>
          <p:cNvPicPr preferRelativeResize="0"/>
          <p:nvPr/>
        </p:nvPicPr>
        <p:blipFill>
          <a:blip r:embed="rId5">
            <a:alphaModFix/>
          </a:blip>
          <a:stretch>
            <a:fillRect/>
          </a:stretch>
        </p:blipFill>
        <p:spPr>
          <a:xfrm>
            <a:off x="4679850" y="2115350"/>
            <a:ext cx="1926999" cy="1958400"/>
          </a:xfrm>
          <a:prstGeom prst="rect">
            <a:avLst/>
          </a:prstGeom>
          <a:noFill/>
          <a:ln>
            <a:noFill/>
          </a:ln>
        </p:spPr>
      </p:pic>
      <p:pic>
        <p:nvPicPr>
          <p:cNvPr id="143" name="Shape 143"/>
          <p:cNvPicPr preferRelativeResize="0"/>
          <p:nvPr/>
        </p:nvPicPr>
        <p:blipFill>
          <a:blip r:embed="rId6">
            <a:alphaModFix/>
          </a:blip>
          <a:stretch>
            <a:fillRect/>
          </a:stretch>
        </p:blipFill>
        <p:spPr>
          <a:xfrm rot="1088391">
            <a:off x="9265720" y="513184"/>
            <a:ext cx="32448" cy="33751"/>
          </a:xfrm>
          <a:prstGeom prst="rect">
            <a:avLst/>
          </a:prstGeom>
          <a:noFill/>
          <a:ln>
            <a:noFill/>
          </a:ln>
        </p:spPr>
      </p:pic>
      <p:pic>
        <p:nvPicPr>
          <p:cNvPr id="144" name="Shape 144"/>
          <p:cNvPicPr preferRelativeResize="0"/>
          <p:nvPr/>
        </p:nvPicPr>
        <p:blipFill>
          <a:blip r:embed="rId7">
            <a:alphaModFix/>
          </a:blip>
          <a:stretch>
            <a:fillRect/>
          </a:stretch>
        </p:blipFill>
        <p:spPr>
          <a:xfrm>
            <a:off x="3693650" y="3486550"/>
            <a:ext cx="1226974" cy="123122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additive="base">
                                        <p:cTn id="7" dur="1000"/>
                                        <p:tgtEl>
                                          <p:spTgt spid="14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4"/>
                                        </p:tgtEl>
                                        <p:attrNameLst>
                                          <p:attrName>style.visibility</p:attrName>
                                        </p:attrNameLst>
                                      </p:cBhvr>
                                      <p:to>
                                        <p:strVal val="visible"/>
                                      </p:to>
                                    </p:set>
                                    <p:anim calcmode="lin" valueType="num">
                                      <p:cBhvr additive="base">
                                        <p:cTn id="12" dur="1000"/>
                                        <p:tgtEl>
                                          <p:spTgt spid="1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ern-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489</Words>
  <Application>Microsoft Office PowerPoint</Application>
  <PresentationFormat>On-screen Show (16:9)</PresentationFormat>
  <Paragraphs>26</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Oswald</vt:lpstr>
      <vt:lpstr>Amethysta</vt:lpstr>
      <vt:lpstr>Source Code Pro</vt:lpstr>
      <vt:lpstr>Arial</vt:lpstr>
      <vt:lpstr>Love Ya Like A Sister</vt:lpstr>
      <vt:lpstr>modern-writer</vt:lpstr>
      <vt:lpstr>How Did April Fools Begin?</vt:lpstr>
      <vt:lpstr>How Did April Fools Begin?</vt:lpstr>
      <vt:lpstr>What Is A “Fool’s Errand”?</vt:lpstr>
      <vt:lpstr>What Are Some Of The BEST April Fool’s Day Hoaxes?</vt:lpstr>
      <vt:lpstr>Interesting facts.</vt:lpstr>
      <vt:lpstr>What Do You Call A Fairy That Doesn't Take Baths?</vt:lpstr>
      <vt:lpstr>What Did The Beach Say When The Tide Came In?</vt:lpstr>
      <vt:lpstr>Why Can’t You Play BasketBall With Pigs?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April Fools Begin?</dc:title>
  <dc:creator>CS-ISD</dc:creator>
  <cp:lastModifiedBy>CS-ISD</cp:lastModifiedBy>
  <cp:revision>1</cp:revision>
  <dcterms:modified xsi:type="dcterms:W3CDTF">2015-11-19T15:24:30Z</dcterms:modified>
</cp:coreProperties>
</file>