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obster" panose="020B0604020202020204" charset="0"/>
      <p:regular r:id="rId11"/>
    </p:embeddedFont>
    <p:embeddedFont>
      <p:font typeface="Comic Sans MS" panose="030F0702030302020204" pitchFamily="66" charset="0"/>
      <p:regular r:id="rId12"/>
      <p:bold r:id="rId1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8" clrIdx="0"/>
  <p:cmAuthor id="1" name="Ethan Morr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6">
    <p:pos x="6000" y="0"/>
    <p:text>Question mark??? and number!!</p:text>
  </p:cm>
</p:cmLst>
</file>

<file path=ppt/comments/comment2.xml><?xml version="1.0" encoding="utf-8"?>
<p:cmLst xmlns:a="http://schemas.openxmlformats.org/drawingml/2006/main" xmlns:r="http://schemas.openxmlformats.org/officeDocument/2006/relationships" xmlns:p="http://schemas.openxmlformats.org/presentationml/2006/main">
  <p:cm authorId="0" idx="8">
    <p:pos x="6000" y="0"/>
    <p:text>Punctuation????????</p:text>
  </p:cm>
</p:cmLst>
</file>

<file path=ppt/comments/comment3.xml><?xml version="1.0" encoding="utf-8"?>
<p:cmLst xmlns:a="http://schemas.openxmlformats.org/drawingml/2006/main" xmlns:r="http://schemas.openxmlformats.org/officeDocument/2006/relationships" xmlns:p="http://schemas.openxmlformats.org/presentationml/2006/main">
  <p:cm authorId="1" idx="1">
    <p:pos x="6000" y="100"/>
    <p:text>dinosaur</p:text>
  </p:cm>
  <p:cm authorId="0" idx="7">
    <p:pos x="6000" y="0"/>
    <p:text>The first "what"?</p:text>
  </p:cm>
</p:cmLst>
</file>

<file path=ppt/comments/comment4.xml><?xml version="1.0" encoding="utf-8"?>
<p:cmLst xmlns:a="http://schemas.openxmlformats.org/drawingml/2006/main" xmlns:r="http://schemas.openxmlformats.org/officeDocument/2006/relationships" xmlns:p="http://schemas.openxmlformats.org/presentationml/2006/main">
  <p:cm authorId="0" idx="5">
    <p:pos x="6000" y="0"/>
    <p:text>I rewrote your answer in red since I could not figure how to tell you want you needed to do. You never start an answer the way you did. Be sure to get rid of my red answer after you fix yours.</p:text>
  </p:cm>
</p:cmLst>
</file>

<file path=ppt/comments/comment5.xml><?xml version="1.0" encoding="utf-8"?>
<p:cmLst xmlns:a="http://schemas.openxmlformats.org/drawingml/2006/main" xmlns:r="http://schemas.openxmlformats.org/officeDocument/2006/relationships" xmlns:p="http://schemas.openxmlformats.org/presentationml/2006/main">
  <p:cm authorId="0" idx="4">
    <p:pos x="6000" y="0"/>
    <p:text>A Paleontologist isn't just someone who looks for..... In that case, you or I could be a Paleontologist. A Paleontologist is a scientist who studies fossils.</p:text>
  </p:cm>
</p:cmLst>
</file>

<file path=ppt/comments/comment6.xml><?xml version="1.0" encoding="utf-8"?>
<p:cmLst xmlns:a="http://schemas.openxmlformats.org/drawingml/2006/main" xmlns:r="http://schemas.openxmlformats.org/officeDocument/2006/relationships" xmlns:p="http://schemas.openxmlformats.org/presentationml/2006/main">
  <p:cm authorId="0" idx="1">
    <p:pos x="6000" y="0"/>
    <p:text>The background for slides 6, 7 &amp; 8 do not go along with your topic. Change them.</p:text>
  </p:cm>
</p:cmLst>
</file>

<file path=ppt/comments/comment7.xml><?xml version="1.0" encoding="utf-8"?>
<p:cmLst xmlns:a="http://schemas.openxmlformats.org/drawingml/2006/main" xmlns:r="http://schemas.openxmlformats.org/officeDocument/2006/relationships" xmlns:p="http://schemas.openxmlformats.org/presentationml/2006/main">
  <p:cm authorId="0" idx="3">
    <p:pos x="6000" y="0"/>
    <p:text>I made a correction in red. Fix it.</p:text>
  </p:cm>
</p:cmLst>
</file>

<file path=ppt/comments/comment8.xml><?xml version="1.0" encoding="utf-8"?>
<p:cmLst xmlns:a="http://schemas.openxmlformats.org/drawingml/2006/main" xmlns:r="http://schemas.openxmlformats.org/officeDocument/2006/relationships" xmlns:p="http://schemas.openxmlformats.org/presentationml/2006/main">
  <p:cm authorId="0" idx="2">
    <p:pos x="6000" y="0"/>
    <p:text>Why some answers with capital letters and some without? You should be consistent when do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305872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2022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9374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332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304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7760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6568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1261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0157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omments" Target="../comments/commen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rtl="0">
              <a:spcBef>
                <a:spcPts val="0"/>
              </a:spcBef>
              <a:buNone/>
            </a:pPr>
            <a:r>
              <a:rPr lang="en">
                <a:solidFill>
                  <a:srgbClr val="FFFFFF"/>
                </a:solidFill>
              </a:rPr>
              <a:t>   #  1028</a:t>
            </a:r>
          </a:p>
          <a:p>
            <a:pPr>
              <a:spcBef>
                <a:spcPts val="0"/>
              </a:spcBef>
              <a:buNone/>
            </a:pPr>
            <a:r>
              <a:rPr lang="en">
                <a:solidFill>
                  <a:srgbClr val="FFFFFF"/>
                </a:solidFill>
              </a:rPr>
              <a:t>What i</a:t>
            </a:r>
            <a:r>
              <a:rPr lang="en">
                <a:solidFill>
                  <a:srgbClr val="F3F3F3"/>
                </a:solidFill>
              </a:rPr>
              <a:t>s a paleontologist?</a:t>
            </a:r>
          </a:p>
        </p:txBody>
      </p:sp>
      <p:sp>
        <p:nvSpPr>
          <p:cNvPr id="51" name="Shape 51"/>
          <p:cNvSpPr txBox="1">
            <a:spLocks noGrp="1"/>
          </p:cNvSpPr>
          <p:nvPr>
            <p:ph type="subTitle" idx="1"/>
          </p:nvPr>
        </p:nvSpPr>
        <p:spPr>
          <a:xfrm>
            <a:off x="158350" y="2797175"/>
            <a:ext cx="8520599" cy="792600"/>
          </a:xfrm>
          <a:prstGeom prst="rect">
            <a:avLst/>
          </a:prstGeom>
        </p:spPr>
        <p:txBody>
          <a:bodyPr lIns="91425" tIns="91425" rIns="91425" bIns="91425" anchor="t" anchorCtr="0">
            <a:noAutofit/>
          </a:bodyPr>
          <a:lstStyle/>
          <a:p>
            <a:pPr rtl="0">
              <a:spcBef>
                <a:spcPts val="0"/>
              </a:spcBef>
              <a:buNone/>
            </a:pPr>
            <a:r>
              <a:rPr lang="en">
                <a:solidFill>
                  <a:srgbClr val="F3F3F3"/>
                </a:solidFill>
              </a:rPr>
              <a:t>By: Ethan Morris</a:t>
            </a:r>
          </a:p>
          <a:p>
            <a:pPr>
              <a:spcBef>
                <a:spcPts val="0"/>
              </a:spcBef>
              <a:buNone/>
            </a:pPr>
            <a:endParaRPr b="1">
              <a:solidFill>
                <a:srgbClr val="9900FF"/>
              </a:solidFill>
            </a:endParaRPr>
          </a:p>
        </p:txBody>
      </p:sp>
      <p:pic>
        <p:nvPicPr>
          <p:cNvPr id="52" name="Shape 52"/>
          <p:cNvPicPr preferRelativeResize="0"/>
          <p:nvPr/>
        </p:nvPicPr>
        <p:blipFill>
          <a:blip r:embed="rId3">
            <a:alphaModFix/>
          </a:blip>
          <a:stretch>
            <a:fillRect/>
          </a:stretch>
        </p:blipFill>
        <p:spPr>
          <a:xfrm>
            <a:off x="6619292" y="2956475"/>
            <a:ext cx="1945400" cy="14020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p:nvPr/>
        </p:nvSpPr>
        <p:spPr>
          <a:xfrm>
            <a:off x="481875" y="1435150"/>
            <a:ext cx="8076599" cy="3352200"/>
          </a:xfrm>
          <a:prstGeom prst="rect">
            <a:avLst/>
          </a:prstGeom>
          <a:noFill/>
          <a:ln>
            <a:noFill/>
          </a:ln>
        </p:spPr>
        <p:txBody>
          <a:bodyPr lIns="91425" tIns="91425" rIns="91425" bIns="91425" anchor="t" anchorCtr="0">
            <a:noAutofit/>
          </a:bodyPr>
          <a:lstStyle/>
          <a:p>
            <a:pPr>
              <a:spcBef>
                <a:spcPts val="0"/>
              </a:spcBef>
              <a:buNone/>
            </a:pPr>
            <a:r>
              <a:rPr lang="en" sz="1800"/>
              <a:t>Life millions of years ago was the age of the dinosaurs. The dinosaurs ruled the earth and they were the dominate species. </a:t>
            </a:r>
          </a:p>
        </p:txBody>
      </p:sp>
      <p:pic>
        <p:nvPicPr>
          <p:cNvPr id="58" name="Shape 58"/>
          <p:cNvPicPr preferRelativeResize="0"/>
          <p:nvPr/>
        </p:nvPicPr>
        <p:blipFill>
          <a:blip r:embed="rId3">
            <a:alphaModFix/>
          </a:blip>
          <a:stretch>
            <a:fillRect/>
          </a:stretch>
        </p:blipFill>
        <p:spPr>
          <a:xfrm>
            <a:off x="5337197" y="2732974"/>
            <a:ext cx="3806797" cy="2410527"/>
          </a:xfrm>
          <a:prstGeom prst="rect">
            <a:avLst/>
          </a:prstGeom>
          <a:noFill/>
          <a:ln>
            <a:noFill/>
          </a:ln>
        </p:spPr>
      </p:pic>
      <p:pic>
        <p:nvPicPr>
          <p:cNvPr id="59" name="Shape 59"/>
          <p:cNvPicPr preferRelativeResize="0"/>
          <p:nvPr/>
        </p:nvPicPr>
        <p:blipFill>
          <a:blip r:embed="rId4">
            <a:alphaModFix/>
          </a:blip>
          <a:stretch>
            <a:fillRect/>
          </a:stretch>
        </p:blipFill>
        <p:spPr>
          <a:xfrm>
            <a:off x="0" y="2732975"/>
            <a:ext cx="5410025" cy="2410525"/>
          </a:xfrm>
          <a:prstGeom prst="rect">
            <a:avLst/>
          </a:prstGeom>
          <a:noFill/>
          <a:ln>
            <a:noFill/>
          </a:ln>
        </p:spPr>
      </p:pic>
      <p:sp>
        <p:nvSpPr>
          <p:cNvPr id="60" name="Shape 60"/>
          <p:cNvSpPr txBox="1"/>
          <p:nvPr/>
        </p:nvSpPr>
        <p:spPr>
          <a:xfrm>
            <a:off x="595275" y="445550"/>
            <a:ext cx="7849800" cy="712799"/>
          </a:xfrm>
          <a:prstGeom prst="rect">
            <a:avLst/>
          </a:prstGeom>
          <a:noFill/>
          <a:ln>
            <a:noFill/>
          </a:ln>
        </p:spPr>
        <p:txBody>
          <a:bodyPr lIns="91425" tIns="91425" rIns="91425" bIns="91425" anchor="t" anchorCtr="0">
            <a:noAutofit/>
          </a:bodyPr>
          <a:lstStyle/>
          <a:p>
            <a:pPr>
              <a:spcBef>
                <a:spcPts val="0"/>
              </a:spcBef>
              <a:buNone/>
            </a:pPr>
            <a:r>
              <a:rPr lang="en" sz="2400"/>
              <a:t>What do you think life was like millions of years ago?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11700" y="1215750"/>
            <a:ext cx="8520599" cy="3416400"/>
          </a:xfrm>
          <a:prstGeom prst="rect">
            <a:avLst/>
          </a:prstGeom>
        </p:spPr>
        <p:txBody>
          <a:bodyPr lIns="91425" tIns="91425" rIns="91425" bIns="91425" anchor="t" anchorCtr="0">
            <a:noAutofit/>
          </a:bodyPr>
          <a:lstStyle/>
          <a:p>
            <a:pPr lvl="0" rtl="0">
              <a:spcBef>
                <a:spcPts val="0"/>
              </a:spcBef>
              <a:buNone/>
            </a:pPr>
            <a:r>
              <a:rPr lang="en"/>
              <a:t>The first dinosaur to be discovered was the dilophosaurus</a:t>
            </a:r>
            <a:r>
              <a:rPr lang="en">
                <a:latin typeface="Lobster"/>
                <a:ea typeface="Lobster"/>
                <a:cs typeface="Lobster"/>
                <a:sym typeface="Lobster"/>
              </a:rPr>
              <a:t>.</a:t>
            </a:r>
            <a:r>
              <a:rPr lang="en"/>
              <a:t> This preditory  animal can</a:t>
            </a:r>
            <a:r>
              <a:rPr lang="en">
                <a:latin typeface="Lobster"/>
                <a:ea typeface="Lobster"/>
                <a:cs typeface="Lobster"/>
                <a:sym typeface="Lobster"/>
              </a:rPr>
              <a:t> </a:t>
            </a:r>
            <a:r>
              <a:rPr lang="en"/>
              <a:t>spit venom at its prey.</a:t>
            </a:r>
          </a:p>
        </p:txBody>
      </p:sp>
      <p:sp>
        <p:nvSpPr>
          <p:cNvPr id="66" name="Shape 66"/>
          <p:cNvSpPr txBox="1"/>
          <p:nvPr/>
        </p:nvSpPr>
        <p:spPr>
          <a:xfrm>
            <a:off x="387600" y="219975"/>
            <a:ext cx="8118599" cy="704099"/>
          </a:xfrm>
          <a:prstGeom prst="rect">
            <a:avLst/>
          </a:prstGeom>
          <a:noFill/>
          <a:ln>
            <a:noFill/>
          </a:ln>
        </p:spPr>
        <p:txBody>
          <a:bodyPr lIns="91425" tIns="91425" rIns="91425" bIns="91425" anchor="t" anchorCtr="0">
            <a:noAutofit/>
          </a:bodyPr>
          <a:lstStyle/>
          <a:p>
            <a:pPr>
              <a:spcBef>
                <a:spcPts val="0"/>
              </a:spcBef>
              <a:buNone/>
            </a:pPr>
            <a:r>
              <a:rPr lang="en" sz="2400"/>
              <a:t>What is the first dinosaur to be discovered?</a:t>
            </a:r>
          </a:p>
        </p:txBody>
      </p:sp>
      <p:pic>
        <p:nvPicPr>
          <p:cNvPr id="67" name="Shape 67"/>
          <p:cNvPicPr preferRelativeResize="0"/>
          <p:nvPr/>
        </p:nvPicPr>
        <p:blipFill rotWithShape="1">
          <a:blip r:embed="rId3">
            <a:alphaModFix/>
          </a:blip>
          <a:srcRect t="5728" b="5728"/>
          <a:stretch/>
        </p:blipFill>
        <p:spPr>
          <a:xfrm>
            <a:off x="6205675" y="2303076"/>
            <a:ext cx="2626624" cy="1744253"/>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244150" y="1162950"/>
            <a:ext cx="8520599" cy="3416400"/>
          </a:xfrm>
          <a:prstGeom prst="rect">
            <a:avLst/>
          </a:prstGeom>
        </p:spPr>
        <p:txBody>
          <a:bodyPr lIns="91425" tIns="91425" rIns="91425" bIns="91425" anchor="t" anchorCtr="0">
            <a:noAutofit/>
          </a:bodyPr>
          <a:lstStyle/>
          <a:p>
            <a:pPr rtl="0">
              <a:spcBef>
                <a:spcPts val="0"/>
              </a:spcBef>
              <a:buNone/>
            </a:pPr>
            <a:r>
              <a:rPr lang="en">
                <a:solidFill>
                  <a:srgbClr val="000000"/>
                </a:solidFill>
              </a:rPr>
              <a:t>The answer to my question is no because a</a:t>
            </a:r>
            <a:r>
              <a:rPr lang="en">
                <a:solidFill>
                  <a:srgbClr val="000000"/>
                </a:solidFill>
                <a:latin typeface="Lobster"/>
                <a:ea typeface="Lobster"/>
                <a:cs typeface="Lobster"/>
                <a:sym typeface="Lobster"/>
              </a:rPr>
              <a:t> T-rex</a:t>
            </a:r>
            <a:r>
              <a:rPr lang="en">
                <a:solidFill>
                  <a:srgbClr val="000000"/>
                </a:solidFill>
              </a:rPr>
              <a:t> did not live in the same time period as a </a:t>
            </a:r>
            <a:r>
              <a:rPr lang="en">
                <a:solidFill>
                  <a:srgbClr val="000000"/>
                </a:solidFill>
                <a:latin typeface="Lobster"/>
                <a:ea typeface="Lobster"/>
                <a:cs typeface="Lobster"/>
                <a:sym typeface="Lobster"/>
              </a:rPr>
              <a:t>Stegosaurus</a:t>
            </a:r>
            <a:r>
              <a:rPr lang="en">
                <a:solidFill>
                  <a:srgbClr val="000000"/>
                </a:solidFill>
              </a:rPr>
              <a:t>!</a:t>
            </a:r>
          </a:p>
          <a:p>
            <a:pPr lvl="0" rtl="0">
              <a:spcBef>
                <a:spcPts val="0"/>
              </a:spcBef>
              <a:buNone/>
            </a:pPr>
            <a:r>
              <a:rPr lang="en">
                <a:solidFill>
                  <a:srgbClr val="000000"/>
                </a:solidFill>
              </a:rPr>
              <a:t>T-Rex never chased a Stegosaurus because they did not live at the same time period.</a:t>
            </a:r>
          </a:p>
        </p:txBody>
      </p:sp>
      <p:sp>
        <p:nvSpPr>
          <p:cNvPr id="73" name="Shape 73"/>
          <p:cNvSpPr txBox="1"/>
          <p:nvPr/>
        </p:nvSpPr>
        <p:spPr>
          <a:xfrm>
            <a:off x="244150" y="251300"/>
            <a:ext cx="8317500" cy="704099"/>
          </a:xfrm>
          <a:prstGeom prst="rect">
            <a:avLst/>
          </a:prstGeom>
          <a:noFill/>
          <a:ln>
            <a:noFill/>
          </a:ln>
        </p:spPr>
        <p:txBody>
          <a:bodyPr lIns="91425" tIns="91425" rIns="91425" bIns="91425" anchor="t" anchorCtr="0">
            <a:noAutofit/>
          </a:bodyPr>
          <a:lstStyle/>
          <a:p>
            <a:pPr>
              <a:spcBef>
                <a:spcPts val="0"/>
              </a:spcBef>
              <a:buNone/>
            </a:pPr>
            <a:r>
              <a:rPr lang="en" sz="2400"/>
              <a:t>Did a </a:t>
            </a:r>
            <a:r>
              <a:rPr lang="en" sz="2400">
                <a:latin typeface="Comic Sans MS"/>
                <a:ea typeface="Comic Sans MS"/>
                <a:cs typeface="Comic Sans MS"/>
                <a:sym typeface="Comic Sans MS"/>
              </a:rPr>
              <a:t>T-Rex</a:t>
            </a:r>
            <a:r>
              <a:rPr lang="en" sz="2400"/>
              <a:t> ever chase a </a:t>
            </a:r>
            <a:r>
              <a:rPr lang="en" sz="2400">
                <a:latin typeface="Comic Sans MS"/>
                <a:ea typeface="Comic Sans MS"/>
                <a:cs typeface="Comic Sans MS"/>
                <a:sym typeface="Comic Sans MS"/>
              </a:rPr>
              <a:t>Stegosaurus?</a:t>
            </a:r>
          </a:p>
        </p:txBody>
      </p:sp>
      <p:pic>
        <p:nvPicPr>
          <p:cNvPr id="74" name="Shape 74"/>
          <p:cNvPicPr preferRelativeResize="0"/>
          <p:nvPr/>
        </p:nvPicPr>
        <p:blipFill rotWithShape="1">
          <a:blip r:embed="rId3">
            <a:alphaModFix/>
          </a:blip>
          <a:srcRect t="777" b="767"/>
          <a:stretch/>
        </p:blipFill>
        <p:spPr>
          <a:xfrm>
            <a:off x="7089000" y="2530300"/>
            <a:ext cx="2054999" cy="1442301"/>
          </a:xfrm>
          <a:prstGeom prst="rect">
            <a:avLst/>
          </a:prstGeom>
          <a:noFill/>
          <a:ln>
            <a:noFill/>
          </a:ln>
        </p:spPr>
      </p:pic>
      <p:pic>
        <p:nvPicPr>
          <p:cNvPr id="75" name="Shape 75"/>
          <p:cNvPicPr preferRelativeResize="0"/>
          <p:nvPr/>
        </p:nvPicPr>
        <p:blipFill>
          <a:blip r:embed="rId4">
            <a:alphaModFix/>
          </a:blip>
          <a:stretch>
            <a:fillRect/>
          </a:stretch>
        </p:blipFill>
        <p:spPr>
          <a:xfrm>
            <a:off x="4925857" y="2530301"/>
            <a:ext cx="2163146" cy="14423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t>A Paleontologist is somebody that looks for fossilized  bone or tree sap called amber. A paleontologist might do field work and lab experaments.</a:t>
            </a:r>
          </a:p>
        </p:txBody>
      </p:sp>
      <p:sp>
        <p:nvSpPr>
          <p:cNvPr id="81" name="Shape 81"/>
          <p:cNvSpPr txBox="1"/>
          <p:nvPr/>
        </p:nvSpPr>
        <p:spPr>
          <a:xfrm>
            <a:off x="311700" y="282850"/>
            <a:ext cx="8520599" cy="704099"/>
          </a:xfrm>
          <a:prstGeom prst="rect">
            <a:avLst/>
          </a:prstGeom>
          <a:noFill/>
          <a:ln>
            <a:noFill/>
          </a:ln>
        </p:spPr>
        <p:txBody>
          <a:bodyPr lIns="91425" tIns="91425" rIns="91425" bIns="91425" anchor="t" anchorCtr="0">
            <a:noAutofit/>
          </a:bodyPr>
          <a:lstStyle/>
          <a:p>
            <a:pPr>
              <a:spcBef>
                <a:spcPts val="0"/>
              </a:spcBef>
              <a:buNone/>
            </a:pPr>
            <a:r>
              <a:rPr lang="en" sz="2400"/>
              <a:t>Interesting facts</a:t>
            </a:r>
          </a:p>
        </p:txBody>
      </p:sp>
      <p:pic>
        <p:nvPicPr>
          <p:cNvPr id="82" name="Shape 82"/>
          <p:cNvPicPr preferRelativeResize="0"/>
          <p:nvPr/>
        </p:nvPicPr>
        <p:blipFill rotWithShape="1">
          <a:blip r:embed="rId3">
            <a:alphaModFix/>
          </a:blip>
          <a:srcRect l="30271" r="30275"/>
          <a:stretch/>
        </p:blipFill>
        <p:spPr>
          <a:xfrm>
            <a:off x="1590799" y="1940562"/>
            <a:ext cx="1226799" cy="1840224"/>
          </a:xfrm>
          <a:prstGeom prst="rect">
            <a:avLst/>
          </a:prstGeom>
          <a:noFill/>
          <a:ln>
            <a:noFill/>
          </a:ln>
        </p:spPr>
      </p:pic>
      <p:pic>
        <p:nvPicPr>
          <p:cNvPr id="83" name="Shape 83"/>
          <p:cNvPicPr preferRelativeResize="0"/>
          <p:nvPr/>
        </p:nvPicPr>
        <p:blipFill rotWithShape="1">
          <a:blip r:embed="rId4">
            <a:alphaModFix/>
          </a:blip>
          <a:srcRect/>
          <a:stretch/>
        </p:blipFill>
        <p:spPr>
          <a:xfrm>
            <a:off x="5604425" y="1833081"/>
            <a:ext cx="2218275" cy="14773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26825" y="47687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Who is a scientist who study life on earth millions of years ago?</a:t>
            </a:r>
          </a:p>
        </p:txBody>
      </p:sp>
      <p:sp>
        <p:nvSpPr>
          <p:cNvPr id="89" name="Shape 89"/>
          <p:cNvSpPr txBox="1">
            <a:spLocks noGrp="1"/>
          </p:cNvSpPr>
          <p:nvPr>
            <p:ph type="body" idx="1"/>
          </p:nvPr>
        </p:nvSpPr>
        <p:spPr>
          <a:xfrm>
            <a:off x="311700" y="1518800"/>
            <a:ext cx="8520599" cy="3039300"/>
          </a:xfrm>
          <a:prstGeom prst="rect">
            <a:avLst/>
          </a:prstGeom>
        </p:spPr>
        <p:txBody>
          <a:bodyPr lIns="91425" tIns="91425" rIns="91425" bIns="91425" anchor="t" anchorCtr="0">
            <a:noAutofit/>
          </a:bodyPr>
          <a:lstStyle/>
          <a:p>
            <a:pPr marL="457200" lvl="0" indent="-381000" rtl="0">
              <a:spcBef>
                <a:spcPts val="0"/>
              </a:spcBef>
              <a:buClr>
                <a:srgbClr val="FFFFFF"/>
              </a:buClr>
              <a:buSzPct val="100000"/>
              <a:buAutoNum type="alphaUcPeriod"/>
            </a:pPr>
            <a:r>
              <a:rPr lang="en" sz="2400">
                <a:solidFill>
                  <a:srgbClr val="FFFFFF"/>
                </a:solidFill>
              </a:rPr>
              <a:t>Paleontologist</a:t>
            </a:r>
          </a:p>
          <a:p>
            <a:pPr marL="457200" lvl="0" indent="-381000" rtl="0">
              <a:spcBef>
                <a:spcPts val="0"/>
              </a:spcBef>
              <a:buClr>
                <a:srgbClr val="FFFFFF"/>
              </a:buClr>
              <a:buSzPct val="100000"/>
              <a:buAutoNum type="alphaUcPeriod"/>
            </a:pPr>
            <a:r>
              <a:rPr lang="en" sz="2400">
                <a:solidFill>
                  <a:srgbClr val="FFFFFF"/>
                </a:solidFill>
              </a:rPr>
              <a:t>Lifeologist</a:t>
            </a:r>
          </a:p>
          <a:p>
            <a:pPr marL="457200" lvl="0" indent="-381000" rtl="0">
              <a:spcBef>
                <a:spcPts val="0"/>
              </a:spcBef>
              <a:buClr>
                <a:srgbClr val="FFFFFF"/>
              </a:buClr>
              <a:buSzPct val="100000"/>
              <a:buAutoNum type="alphaUcPeriod"/>
            </a:pPr>
            <a:r>
              <a:rPr lang="en" sz="2400">
                <a:solidFill>
                  <a:srgbClr val="FFFFFF"/>
                </a:solidFill>
              </a:rPr>
              <a:t>Biologist</a:t>
            </a:r>
          </a:p>
          <a:p>
            <a:pPr marL="457200" lvl="0" indent="-381000">
              <a:spcBef>
                <a:spcPts val="0"/>
              </a:spcBef>
              <a:buClr>
                <a:srgbClr val="FFFFFF"/>
              </a:buClr>
              <a:buSzPct val="100000"/>
              <a:buAutoNum type="alphaUcPeriod"/>
            </a:pPr>
            <a:r>
              <a:rPr lang="en" sz="2400">
                <a:solidFill>
                  <a:srgbClr val="FFFFFF"/>
                </a:solidFill>
              </a:rPr>
              <a:t>Dinosaurology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34425"/>
            <a:ext cx="8520599" cy="572699"/>
          </a:xfrm>
          <a:prstGeom prst="rect">
            <a:avLst/>
          </a:prstGeom>
        </p:spPr>
        <p:txBody>
          <a:bodyPr lIns="91425" tIns="91425" rIns="91425" bIns="91425" anchor="t" anchorCtr="0">
            <a:noAutofit/>
          </a:bodyPr>
          <a:lstStyle/>
          <a:p>
            <a:pPr lvl="0" rtl="0">
              <a:spcBef>
                <a:spcPts val="0"/>
              </a:spcBef>
              <a:buNone/>
            </a:pPr>
            <a:r>
              <a:rPr lang="en" sz="2400">
                <a:solidFill>
                  <a:srgbClr val="FFFFFF"/>
                </a:solidFill>
              </a:rPr>
              <a:t>What do paleontologists look for when they dig in the field?</a:t>
            </a:r>
          </a:p>
        </p:txBody>
      </p:sp>
      <p:sp>
        <p:nvSpPr>
          <p:cNvPr id="95" name="Shape 95"/>
          <p:cNvSpPr txBox="1">
            <a:spLocks noGrp="1"/>
          </p:cNvSpPr>
          <p:nvPr>
            <p:ph type="body" idx="1"/>
          </p:nvPr>
        </p:nvSpPr>
        <p:spPr>
          <a:xfrm>
            <a:off x="311700" y="1110575"/>
            <a:ext cx="8520599" cy="3416400"/>
          </a:xfrm>
          <a:prstGeom prst="rect">
            <a:avLst/>
          </a:prstGeom>
        </p:spPr>
        <p:txBody>
          <a:bodyPr lIns="91425" tIns="91425" rIns="91425" bIns="91425" anchor="t" anchorCtr="0">
            <a:noAutofit/>
          </a:bodyPr>
          <a:lstStyle/>
          <a:p>
            <a:pPr marL="457200" lvl="0" indent="-381000" rtl="0">
              <a:spcBef>
                <a:spcPts val="0"/>
              </a:spcBef>
              <a:buClr>
                <a:srgbClr val="FFFFFF"/>
              </a:buClr>
              <a:buSzPct val="100000"/>
              <a:buAutoNum type="alphaUcPeriod"/>
            </a:pPr>
            <a:r>
              <a:rPr lang="en" sz="2400">
                <a:solidFill>
                  <a:srgbClr val="FFFFFF"/>
                </a:solidFill>
              </a:rPr>
              <a:t>Letters</a:t>
            </a:r>
          </a:p>
          <a:p>
            <a:pPr marL="457200" lvl="0" indent="-381000" rtl="0">
              <a:spcBef>
                <a:spcPts val="0"/>
              </a:spcBef>
              <a:buClr>
                <a:srgbClr val="FFFFFF"/>
              </a:buClr>
              <a:buSzPct val="100000"/>
              <a:buAutoNum type="alphaUcPeriod"/>
            </a:pPr>
            <a:r>
              <a:rPr lang="en" sz="2400">
                <a:solidFill>
                  <a:srgbClr val="FFFFFF"/>
                </a:solidFill>
              </a:rPr>
              <a:t>Fossils</a:t>
            </a:r>
          </a:p>
          <a:p>
            <a:pPr marL="457200" lvl="0" indent="-381000" rtl="0">
              <a:spcBef>
                <a:spcPts val="0"/>
              </a:spcBef>
              <a:buClr>
                <a:srgbClr val="FFFFFF"/>
              </a:buClr>
              <a:buSzPct val="100000"/>
              <a:buAutoNum type="alphaUcPeriod"/>
            </a:pPr>
            <a:r>
              <a:rPr lang="en" sz="2400">
                <a:solidFill>
                  <a:srgbClr val="FFFFFF"/>
                </a:solidFill>
              </a:rPr>
              <a:t>Oil</a:t>
            </a:r>
          </a:p>
          <a:p>
            <a:pPr marL="457200" lvl="0" indent="-381000" rtl="0">
              <a:spcBef>
                <a:spcPts val="0"/>
              </a:spcBef>
              <a:buClr>
                <a:srgbClr val="FFFFFF"/>
              </a:buClr>
              <a:buSzPct val="100000"/>
              <a:buAutoNum type="alphaUcPeriod"/>
            </a:pPr>
            <a:r>
              <a:rPr lang="en" sz="2400">
                <a:solidFill>
                  <a:srgbClr val="FFFFFF"/>
                </a:solidFill>
              </a:rPr>
              <a:t>Treasure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252100" y="1179700"/>
            <a:ext cx="8520599" cy="34164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AutoNum type="alphaUcPeriod"/>
            </a:pPr>
            <a:r>
              <a:rPr lang="en" sz="2400">
                <a:solidFill>
                  <a:srgbClr val="000000"/>
                </a:solidFill>
              </a:rPr>
              <a:t>Field work</a:t>
            </a:r>
          </a:p>
          <a:p>
            <a:pPr marL="457200" lvl="0" indent="-381000" rtl="0">
              <a:spcBef>
                <a:spcPts val="0"/>
              </a:spcBef>
              <a:buClr>
                <a:srgbClr val="000000"/>
              </a:buClr>
              <a:buSzPct val="100000"/>
              <a:buAutoNum type="alphaUcPeriod"/>
            </a:pPr>
            <a:r>
              <a:rPr lang="en" sz="2400">
                <a:solidFill>
                  <a:srgbClr val="000000"/>
                </a:solidFill>
              </a:rPr>
              <a:t>Research</a:t>
            </a:r>
          </a:p>
          <a:p>
            <a:pPr marL="457200" lvl="0" indent="-381000" rtl="0">
              <a:spcBef>
                <a:spcPts val="0"/>
              </a:spcBef>
              <a:buClr>
                <a:srgbClr val="000000"/>
              </a:buClr>
              <a:buSzPct val="100000"/>
              <a:buAutoNum type="alphaUcPeriod"/>
            </a:pPr>
            <a:r>
              <a:rPr lang="en" sz="2400">
                <a:solidFill>
                  <a:srgbClr val="000000"/>
                </a:solidFill>
              </a:rPr>
              <a:t>Lab Experiments</a:t>
            </a:r>
          </a:p>
          <a:p>
            <a:pPr marL="457200" lvl="0" indent="-381000" rtl="0">
              <a:spcBef>
                <a:spcPts val="0"/>
              </a:spcBef>
              <a:buClr>
                <a:srgbClr val="000000"/>
              </a:buClr>
              <a:buSzPct val="100000"/>
              <a:buAutoNum type="alphaUcPeriod"/>
            </a:pPr>
            <a:r>
              <a:rPr lang="en" sz="2400">
                <a:solidFill>
                  <a:srgbClr val="000000"/>
                </a:solidFill>
              </a:rPr>
              <a:t>All of the above</a:t>
            </a:r>
          </a:p>
        </p:txBody>
      </p:sp>
      <p:sp>
        <p:nvSpPr>
          <p:cNvPr id="101" name="Shape 101"/>
          <p:cNvSpPr txBox="1"/>
          <p:nvPr/>
        </p:nvSpPr>
        <p:spPr>
          <a:xfrm>
            <a:off x="392500" y="392500"/>
            <a:ext cx="8380200" cy="787200"/>
          </a:xfrm>
          <a:prstGeom prst="rect">
            <a:avLst/>
          </a:prstGeom>
          <a:noFill/>
          <a:ln>
            <a:noFill/>
          </a:ln>
        </p:spPr>
        <p:txBody>
          <a:bodyPr lIns="91425" tIns="91425" rIns="91425" bIns="91425" anchor="t" anchorCtr="0">
            <a:noAutofit/>
          </a:bodyPr>
          <a:lstStyle/>
          <a:p>
            <a:pPr>
              <a:spcBef>
                <a:spcPts val="0"/>
              </a:spcBef>
              <a:buNone/>
            </a:pPr>
            <a:r>
              <a:rPr lang="en" sz="3000"/>
              <a:t>What might a paleontologist do?</a:t>
            </a:r>
          </a:p>
        </p:txBody>
      </p:sp>
      <p:sp>
        <p:nvSpPr>
          <p:cNvPr id="102" name="Shape 102"/>
          <p:cNvSpPr txBox="1"/>
          <p:nvPr/>
        </p:nvSpPr>
        <p:spPr>
          <a:xfrm rot="10800000" flipH="1">
            <a:off x="5017525" y="4847625"/>
            <a:ext cx="2545799" cy="10799"/>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Words>
  <Application>Microsoft Office PowerPoint</Application>
  <PresentationFormat>On-screen Show (16:9)</PresentationFormat>
  <Paragraphs>27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Lobster</vt:lpstr>
      <vt:lpstr>Comic Sans MS</vt:lpstr>
      <vt:lpstr>Arial</vt:lpstr>
      <vt:lpstr>simple-light-2</vt:lpstr>
      <vt:lpstr>   #  1028 What is a paleontologist?</vt:lpstr>
      <vt:lpstr>PowerPoint Presentation</vt:lpstr>
      <vt:lpstr>PowerPoint Presentation</vt:lpstr>
      <vt:lpstr>PowerPoint Presentation</vt:lpstr>
      <vt:lpstr>PowerPoint Presentation</vt:lpstr>
      <vt:lpstr>Who is a scientist who study life on earth millions of years ago?</vt:lpstr>
      <vt:lpstr>What do paleontologists look for when they dig in the field?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1028 What is a paleontologist?</dc:title>
  <dc:creator>CS-ISD</dc:creator>
  <cp:lastModifiedBy>CS-ISD</cp:lastModifiedBy>
  <cp:revision>1</cp:revision>
  <dcterms:modified xsi:type="dcterms:W3CDTF">2015-11-09T17:06:09Z</dcterms:modified>
</cp:coreProperties>
</file>