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86891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432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596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5780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650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1799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021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2043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567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614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                   1504#                                          </a:t>
            </a:r>
            <a:r>
              <a:rPr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Do black cats bring bad luck?  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92825" y="1614300"/>
            <a:ext cx="8520599" cy="81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By: Evan Smith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89550"/>
            <a:ext cx="9143999" cy="275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92275" y="34150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60000"/>
              </a:lnSpc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Do black cat bring bad luck?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13890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No because I have went under a ladder broke 4 mirrories  and nothing has happened to me. And I have a black cat at my street walks by me every day.What i'm trying to say is bad luck is fake.</a:t>
            </a:r>
            <a:r>
              <a:rPr lang="en" sz="3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795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How did superstitions about black cats get started?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2289825"/>
            <a:ext cx="8520599" cy="273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When people started using witch craft.It started during the middle age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at Europe.Plus people where thinking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black cats turn into witches.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242675" y="2013675"/>
            <a:ext cx="8520599" cy="2865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Egypt worshiped black cats for 5,000 years.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1688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Do any culture think black cats bring good luck?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Interesting facts.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Black cats aren’t bad luck,they just normal cats.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837300"/>
            <a:ext cx="8520599" cy="310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A.Egypt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B.United States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C.Canada</a:t>
            </a:r>
          </a:p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D.Finland </a:t>
            </a:r>
            <a:r>
              <a:rPr lang="en" sz="2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                               </a:t>
            </a: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  Test Time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12675" y="109975"/>
            <a:ext cx="8520599" cy="104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The ancient people of which country revered and worshipped</a:t>
            </a:r>
            <a:r>
              <a:rPr lang="en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cat over 5,000 years ago?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 amt="0"/>
          </a:blip>
          <a:stretch>
            <a:fillRect/>
          </a:stretch>
        </p:blipFill>
        <p:spPr>
          <a:xfrm>
            <a:off x="7421825" y="3555575"/>
            <a:ext cx="1722175" cy="1587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7421825" y="1424675"/>
            <a:ext cx="1722175" cy="172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 amt="0"/>
          </a:blip>
          <a:stretch>
            <a:fillRect/>
          </a:stretch>
        </p:blipFill>
        <p:spPr>
          <a:xfrm>
            <a:off x="5185400" y="3555575"/>
            <a:ext cx="1722174" cy="69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79175" y="1593025"/>
            <a:ext cx="2764575" cy="196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109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Of which continent did fear of witchcraft lead to superstition about “black cat’’ during the middle age?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2347375"/>
            <a:ext cx="8520599" cy="2221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A.North America 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B.South America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C.Asia                                          </a:t>
            </a: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 Test  Time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D.Europe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 amt="0"/>
          </a:blip>
          <a:stretch>
            <a:fillRect/>
          </a:stretch>
        </p:blipFill>
        <p:spPr>
          <a:xfrm>
            <a:off x="7502375" y="1702975"/>
            <a:ext cx="1641625" cy="1495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7502375" y="3578575"/>
            <a:ext cx="1641625" cy="156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 amt="0"/>
          </a:blip>
          <a:stretch>
            <a:fillRect/>
          </a:stretch>
        </p:blipFill>
        <p:spPr>
          <a:xfrm>
            <a:off x="5178025" y="3578575"/>
            <a:ext cx="1726000" cy="156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6">
            <a:alphaModFix amt="0"/>
          </a:blip>
          <a:stretch>
            <a:fillRect/>
          </a:stretch>
        </p:blipFill>
        <p:spPr>
          <a:xfrm>
            <a:off x="5178025" y="1702975"/>
            <a:ext cx="1726000" cy="1495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78025" y="1911650"/>
            <a:ext cx="2787125" cy="182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667375"/>
            <a:ext cx="8520599" cy="290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A.Christmas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B.Memorial Day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C.Halloween                                  Test Time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D.St.Patrick Day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0" y="472950"/>
            <a:ext cx="9144000" cy="62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Black cat are often pictured for which holiday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 amt="0"/>
          </a:blip>
          <a:stretch>
            <a:fillRect/>
          </a:stretch>
        </p:blipFill>
        <p:spPr>
          <a:xfrm>
            <a:off x="7091975" y="1152475"/>
            <a:ext cx="2052024" cy="153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 amt="0"/>
          </a:blip>
          <a:stretch>
            <a:fillRect/>
          </a:stretch>
        </p:blipFill>
        <p:spPr>
          <a:xfrm>
            <a:off x="7091975" y="3382975"/>
            <a:ext cx="2052024" cy="1760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5">
            <a:alphaModFix amt="0"/>
          </a:blip>
          <a:stretch>
            <a:fillRect/>
          </a:stretch>
        </p:blipFill>
        <p:spPr>
          <a:xfrm>
            <a:off x="4631550" y="1152475"/>
            <a:ext cx="2052025" cy="1539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6">
            <a:alphaModFix amt="0"/>
          </a:blip>
          <a:stretch>
            <a:fillRect/>
          </a:stretch>
        </p:blipFill>
        <p:spPr>
          <a:xfrm>
            <a:off x="4631550" y="3382975"/>
            <a:ext cx="2052025" cy="1760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96850" y="1152475"/>
            <a:ext cx="2964575" cy="205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On-screen Show (16:9)</PresentationFormat>
  <Paragraphs>27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Georgia</vt:lpstr>
      <vt:lpstr>simple-light-2</vt:lpstr>
      <vt:lpstr>                    1504#                                          Do black cats bring bad luck?   </vt:lpstr>
      <vt:lpstr>Do black cat bring bad luck?</vt:lpstr>
      <vt:lpstr>How did superstitions about black cats get started?</vt:lpstr>
      <vt:lpstr>Do any culture think black cats bring good luck?</vt:lpstr>
      <vt:lpstr>Interesting facts.</vt:lpstr>
      <vt:lpstr>The ancient people of which country revered and worshipped cat over 5,000 years ago?</vt:lpstr>
      <vt:lpstr>Of which continent did fear of witchcraft lead to superstition about “black cat’’ during the middle age?</vt:lpstr>
      <vt:lpstr>Black cat are often pictured for which holiday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1504#                                          Do black cats bring bad luck?   </dc:title>
  <dc:creator>CS-ISD</dc:creator>
  <cp:lastModifiedBy>CS-ISD</cp:lastModifiedBy>
  <cp:revision>1</cp:revision>
  <dcterms:modified xsi:type="dcterms:W3CDTF">2015-11-19T15:23:49Z</dcterms:modified>
</cp:coreProperties>
</file>