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embeddedFontLst>
    <p:embeddedFont>
      <p:font typeface="Shadows Into Light" panose="020B0604020202020204" charset="0"/>
      <p:regular r:id="rId11"/>
    </p:embeddedFont>
  </p:embeddedFontLst>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39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85026949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5" name="Shape 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0186304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1" name="Shape 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726628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7" name="Shape 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9548941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3" name="Shape 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8086494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7111587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186452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1" name="Shape 9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251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7" name="Shape 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312899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311708" y="744575"/>
            <a:ext cx="8520599" cy="2052599"/>
          </a:xfrm>
          <a:prstGeom prst="rect">
            <a:avLst/>
          </a:prstGeom>
        </p:spPr>
        <p:txBody>
          <a:bodyPr lIns="91425" tIns="91425" rIns="91425" bIns="91425" anchor="b" anchorCtr="0"/>
          <a:lstStyle>
            <a:lvl1pPr algn="ctr">
              <a:spcBef>
                <a:spcPts val="0"/>
              </a:spcBef>
              <a:buSzPct val="100000"/>
              <a:defRPr sz="5200"/>
            </a:lvl1pPr>
            <a:lvl2pPr algn="ctr">
              <a:spcBef>
                <a:spcPts val="0"/>
              </a:spcBef>
              <a:buSzPct val="100000"/>
              <a:defRPr sz="5200"/>
            </a:lvl2pPr>
            <a:lvl3pPr algn="ctr">
              <a:spcBef>
                <a:spcPts val="0"/>
              </a:spcBef>
              <a:buSzPct val="100000"/>
              <a:defRPr sz="5200"/>
            </a:lvl3pPr>
            <a:lvl4pPr algn="ctr">
              <a:spcBef>
                <a:spcPts val="0"/>
              </a:spcBef>
              <a:buSzPct val="100000"/>
              <a:defRPr sz="5200"/>
            </a:lvl4pPr>
            <a:lvl5pPr algn="ctr">
              <a:spcBef>
                <a:spcPts val="0"/>
              </a:spcBef>
              <a:buSzPct val="100000"/>
              <a:defRPr sz="5200"/>
            </a:lvl5pPr>
            <a:lvl6pPr algn="ctr">
              <a:spcBef>
                <a:spcPts val="0"/>
              </a:spcBef>
              <a:buSzPct val="100000"/>
              <a:defRPr sz="5200"/>
            </a:lvl6pPr>
            <a:lvl7pPr algn="ctr">
              <a:spcBef>
                <a:spcPts val="0"/>
              </a:spcBef>
              <a:buSzPct val="100000"/>
              <a:defRPr sz="5200"/>
            </a:lvl7pPr>
            <a:lvl8pPr algn="ctr">
              <a:spcBef>
                <a:spcPts val="0"/>
              </a:spcBef>
              <a:buSzPct val="100000"/>
              <a:defRPr sz="5200"/>
            </a:lvl8pPr>
            <a:lvl9pPr algn="ctr">
              <a:spcBef>
                <a:spcPts val="0"/>
              </a:spcBef>
              <a:buSzPct val="100000"/>
              <a:defRPr sz="5200"/>
            </a:lvl9pPr>
          </a:lstStyle>
          <a:p>
            <a:endParaRPr/>
          </a:p>
        </p:txBody>
      </p:sp>
      <p:sp>
        <p:nvSpPr>
          <p:cNvPr id="10" name="Shape 10"/>
          <p:cNvSpPr txBox="1">
            <a:spLocks noGrp="1"/>
          </p:cNvSpPr>
          <p:nvPr>
            <p:ph type="subTitle" idx="1"/>
          </p:nvPr>
        </p:nvSpPr>
        <p:spPr>
          <a:xfrm>
            <a:off x="311700" y="2834125"/>
            <a:ext cx="8520599" cy="792600"/>
          </a:xfrm>
          <a:prstGeom prst="rect">
            <a:avLst/>
          </a:prstGeom>
        </p:spPr>
        <p:txBody>
          <a:bodyPr lIns="91425" tIns="91425" rIns="91425" bIns="91425" anchor="t" anchorCtr="0"/>
          <a:lstStyle>
            <a:lvl1pPr algn="ctr">
              <a:lnSpc>
                <a:spcPct val="100000"/>
              </a:lnSpc>
              <a:spcBef>
                <a:spcPts val="0"/>
              </a:spcBef>
              <a:spcAft>
                <a:spcPts val="0"/>
              </a:spcAft>
              <a:buSzPct val="100000"/>
              <a:buNone/>
              <a:defRPr sz="2800"/>
            </a:lvl1pPr>
            <a:lvl2pPr algn="ctr">
              <a:lnSpc>
                <a:spcPct val="100000"/>
              </a:lnSpc>
              <a:spcBef>
                <a:spcPts val="0"/>
              </a:spcBef>
              <a:spcAft>
                <a:spcPts val="0"/>
              </a:spcAft>
              <a:buSzPct val="100000"/>
              <a:buNone/>
              <a:defRPr sz="2800"/>
            </a:lvl2pPr>
            <a:lvl3pPr algn="ctr">
              <a:lnSpc>
                <a:spcPct val="100000"/>
              </a:lnSpc>
              <a:spcBef>
                <a:spcPts val="0"/>
              </a:spcBef>
              <a:spcAft>
                <a:spcPts val="0"/>
              </a:spcAft>
              <a:buSzPct val="100000"/>
              <a:buNone/>
              <a:defRPr sz="2800"/>
            </a:lvl3pPr>
            <a:lvl4pPr algn="ctr">
              <a:lnSpc>
                <a:spcPct val="100000"/>
              </a:lnSpc>
              <a:spcBef>
                <a:spcPts val="0"/>
              </a:spcBef>
              <a:spcAft>
                <a:spcPts val="0"/>
              </a:spcAft>
              <a:buSzPct val="100000"/>
              <a:buNone/>
              <a:defRPr sz="2800"/>
            </a:lvl4pPr>
            <a:lvl5pPr algn="ctr">
              <a:lnSpc>
                <a:spcPct val="100000"/>
              </a:lnSpc>
              <a:spcBef>
                <a:spcPts val="0"/>
              </a:spcBef>
              <a:spcAft>
                <a:spcPts val="0"/>
              </a:spcAft>
              <a:buSzPct val="100000"/>
              <a:buNone/>
              <a:defRPr sz="2800"/>
            </a:lvl5pPr>
            <a:lvl6pPr algn="ctr">
              <a:lnSpc>
                <a:spcPct val="100000"/>
              </a:lnSpc>
              <a:spcBef>
                <a:spcPts val="0"/>
              </a:spcBef>
              <a:spcAft>
                <a:spcPts val="0"/>
              </a:spcAft>
              <a:buSzPct val="100000"/>
              <a:buNone/>
              <a:defRPr sz="2800"/>
            </a:lvl6pPr>
            <a:lvl7pPr algn="ctr">
              <a:lnSpc>
                <a:spcPct val="100000"/>
              </a:lnSpc>
              <a:spcBef>
                <a:spcPts val="0"/>
              </a:spcBef>
              <a:spcAft>
                <a:spcPts val="0"/>
              </a:spcAft>
              <a:buSzPct val="100000"/>
              <a:buNone/>
              <a:defRPr sz="2800"/>
            </a:lvl7pPr>
            <a:lvl8pPr algn="ctr">
              <a:lnSpc>
                <a:spcPct val="100000"/>
              </a:lnSpc>
              <a:spcBef>
                <a:spcPts val="0"/>
              </a:spcBef>
              <a:spcAft>
                <a:spcPts val="0"/>
              </a:spcAft>
              <a:buSzPct val="100000"/>
              <a:buNone/>
              <a:defRPr sz="2800"/>
            </a:lvl8pPr>
            <a:lvl9pPr algn="ctr">
              <a:lnSpc>
                <a:spcPct val="100000"/>
              </a:lnSpc>
              <a:spcBef>
                <a:spcPts val="0"/>
              </a:spcBef>
              <a:spcAft>
                <a:spcPts val="0"/>
              </a:spcAft>
              <a:buSzPct val="100000"/>
              <a:buNone/>
              <a:defRPr sz="2800"/>
            </a:lvl9pPr>
          </a:lstStyle>
          <a:p>
            <a:endParaRPr/>
          </a:p>
        </p:txBody>
      </p:sp>
      <p:sp>
        <p:nvSpPr>
          <p:cNvPr id="11" name="Shape 1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311700" y="1106125"/>
            <a:ext cx="8520599" cy="1963500"/>
          </a:xfrm>
          <a:prstGeom prst="rect">
            <a:avLst/>
          </a:prstGeom>
        </p:spPr>
        <p:txBody>
          <a:bodyPr lIns="91425" tIns="91425" rIns="91425" bIns="91425" anchor="b" anchorCtr="0"/>
          <a:lstStyle>
            <a:lvl1pPr algn="ctr">
              <a:spcBef>
                <a:spcPts val="0"/>
              </a:spcBef>
              <a:buSzPct val="100000"/>
              <a:defRPr sz="12000"/>
            </a:lvl1pPr>
            <a:lvl2pPr algn="ctr">
              <a:spcBef>
                <a:spcPts val="0"/>
              </a:spcBef>
              <a:buSzPct val="100000"/>
              <a:defRPr sz="12000"/>
            </a:lvl2pPr>
            <a:lvl3pPr algn="ctr">
              <a:spcBef>
                <a:spcPts val="0"/>
              </a:spcBef>
              <a:buSzPct val="100000"/>
              <a:defRPr sz="12000"/>
            </a:lvl3pPr>
            <a:lvl4pPr algn="ctr">
              <a:spcBef>
                <a:spcPts val="0"/>
              </a:spcBef>
              <a:buSzPct val="100000"/>
              <a:defRPr sz="12000"/>
            </a:lvl4pPr>
            <a:lvl5pPr algn="ctr">
              <a:spcBef>
                <a:spcPts val="0"/>
              </a:spcBef>
              <a:buSzPct val="100000"/>
              <a:defRPr sz="12000"/>
            </a:lvl5pPr>
            <a:lvl6pPr algn="ctr">
              <a:spcBef>
                <a:spcPts val="0"/>
              </a:spcBef>
              <a:buSzPct val="100000"/>
              <a:defRPr sz="12000"/>
            </a:lvl6pPr>
            <a:lvl7pPr algn="ctr">
              <a:spcBef>
                <a:spcPts val="0"/>
              </a:spcBef>
              <a:buSzPct val="100000"/>
              <a:defRPr sz="12000"/>
            </a:lvl7pPr>
            <a:lvl8pPr algn="ctr">
              <a:spcBef>
                <a:spcPts val="0"/>
              </a:spcBef>
              <a:buSzPct val="100000"/>
              <a:defRPr sz="12000"/>
            </a:lvl8pPr>
            <a:lvl9pPr algn="ctr">
              <a:spcBef>
                <a:spcPts val="0"/>
              </a:spcBef>
              <a:buSzPct val="100000"/>
              <a:defRPr sz="12000"/>
            </a:lvl9pPr>
          </a:lstStyle>
          <a:p>
            <a:endParaRPr/>
          </a:p>
        </p:txBody>
      </p:sp>
      <p:sp>
        <p:nvSpPr>
          <p:cNvPr id="45" name="Shape 45"/>
          <p:cNvSpPr txBox="1">
            <a:spLocks noGrp="1"/>
          </p:cNvSpPr>
          <p:nvPr>
            <p:ph type="body" idx="1"/>
          </p:nvPr>
        </p:nvSpPr>
        <p:spPr>
          <a:xfrm>
            <a:off x="311700" y="3152225"/>
            <a:ext cx="8520599" cy="1300800"/>
          </a:xfrm>
          <a:prstGeom prst="rect">
            <a:avLst/>
          </a:prstGeom>
        </p:spPr>
        <p:txBody>
          <a:bodyPr lIns="91425" tIns="91425" rIns="91425" bIns="91425" anchor="t" anchorCtr="0"/>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a:endParaRPr/>
          </a:p>
        </p:txBody>
      </p:sp>
      <p:sp>
        <p:nvSpPr>
          <p:cNvPr id="46" name="Shape 4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7"/>
        <p:cNvGrpSpPr/>
        <p:nvPr/>
      </p:nvGrpSpPr>
      <p:grpSpPr>
        <a:xfrm>
          <a:off x="0" y="0"/>
          <a:ext cx="0" cy="0"/>
          <a:chOff x="0" y="0"/>
          <a:chExt cx="0" cy="0"/>
        </a:xfrm>
      </p:grpSpPr>
      <p:sp>
        <p:nvSpPr>
          <p:cNvPr id="48" name="Shape 4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title">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311700" y="2150850"/>
            <a:ext cx="8520599" cy="841800"/>
          </a:xfrm>
          <a:prstGeom prst="rect">
            <a:avLst/>
          </a:prstGeom>
        </p:spPr>
        <p:txBody>
          <a:bodyPr lIns="91425" tIns="91425" rIns="91425" bIns="91425" anchor="ctr" anchorCtr="0"/>
          <a:lstStyle>
            <a:lvl1pPr algn="ctr">
              <a:spcBef>
                <a:spcPts val="0"/>
              </a:spcBef>
              <a:buSzPct val="100000"/>
              <a:defRPr sz="3600"/>
            </a:lvl1pPr>
            <a:lvl2pPr algn="ctr">
              <a:spcBef>
                <a:spcPts val="0"/>
              </a:spcBef>
              <a:buSzPct val="100000"/>
              <a:defRPr sz="3600"/>
            </a:lvl2pPr>
            <a:lvl3pPr algn="ctr">
              <a:spcBef>
                <a:spcPts val="0"/>
              </a:spcBef>
              <a:buSzPct val="100000"/>
              <a:defRPr sz="3600"/>
            </a:lvl3pPr>
            <a:lvl4pPr algn="ctr">
              <a:spcBef>
                <a:spcPts val="0"/>
              </a:spcBef>
              <a:buSzPct val="100000"/>
              <a:defRPr sz="3600"/>
            </a:lvl4pPr>
            <a:lvl5pPr algn="ctr">
              <a:spcBef>
                <a:spcPts val="0"/>
              </a:spcBef>
              <a:buSzPct val="100000"/>
              <a:defRPr sz="3600"/>
            </a:lvl5pPr>
            <a:lvl6pPr algn="ctr">
              <a:spcBef>
                <a:spcPts val="0"/>
              </a:spcBef>
              <a:buSzPct val="100000"/>
              <a:defRPr sz="3600"/>
            </a:lvl6pPr>
            <a:lvl7pPr algn="ctr">
              <a:spcBef>
                <a:spcPts val="0"/>
              </a:spcBef>
              <a:buSzPct val="100000"/>
              <a:defRPr sz="3600"/>
            </a:lvl7pPr>
            <a:lvl8pPr algn="ctr">
              <a:spcBef>
                <a:spcPts val="0"/>
              </a:spcBef>
              <a:buSzPct val="100000"/>
              <a:defRPr sz="3600"/>
            </a:lvl8pPr>
            <a:lvl9pPr algn="ctr">
              <a:spcBef>
                <a:spcPts val="0"/>
              </a:spcBef>
              <a:buSzPct val="100000"/>
              <a:defRPr sz="3600"/>
            </a:lvl9pPr>
          </a:lstStyle>
          <a:p>
            <a:endParaRPr/>
          </a:p>
        </p:txBody>
      </p:sp>
      <p:sp>
        <p:nvSpPr>
          <p:cNvPr id="14" name="Shape 1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311700" y="445025"/>
            <a:ext cx="8520599" cy="572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7" name="Shape 17"/>
          <p:cNvSpPr txBox="1">
            <a:spLocks noGrp="1"/>
          </p:cNvSpPr>
          <p:nvPr>
            <p:ph type="body" idx="1"/>
          </p:nvPr>
        </p:nvSpPr>
        <p:spPr>
          <a:xfrm>
            <a:off x="311700" y="1152475"/>
            <a:ext cx="8520599" cy="34164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311700" y="445025"/>
            <a:ext cx="8520599" cy="572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1" name="Shape 21"/>
          <p:cNvSpPr txBox="1">
            <a:spLocks noGrp="1"/>
          </p:cNvSpPr>
          <p:nvPr>
            <p:ph type="body" idx="1"/>
          </p:nvPr>
        </p:nvSpPr>
        <p:spPr>
          <a:xfrm>
            <a:off x="311700" y="1152475"/>
            <a:ext cx="3999899" cy="34164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2" name="Shape 22"/>
          <p:cNvSpPr txBox="1">
            <a:spLocks noGrp="1"/>
          </p:cNvSpPr>
          <p:nvPr>
            <p:ph type="body" idx="2"/>
          </p:nvPr>
        </p:nvSpPr>
        <p:spPr>
          <a:xfrm>
            <a:off x="4832400" y="1152475"/>
            <a:ext cx="3999899" cy="34164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3" name="Shape 2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445025"/>
            <a:ext cx="8520599" cy="572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6" name="Shape 2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311700" y="555600"/>
            <a:ext cx="2807999" cy="755699"/>
          </a:xfrm>
          <a:prstGeom prst="rect">
            <a:avLst/>
          </a:prstGeom>
        </p:spPr>
        <p:txBody>
          <a:bodyPr lIns="91425" tIns="91425" rIns="91425" bIns="91425" anchor="b" anchorCtr="0"/>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a:endParaRPr/>
          </a:p>
        </p:txBody>
      </p:sp>
      <p:sp>
        <p:nvSpPr>
          <p:cNvPr id="29" name="Shape 29"/>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30" name="Shape 3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490250" y="450150"/>
            <a:ext cx="6367800" cy="4090800"/>
          </a:xfrm>
          <a:prstGeom prst="rect">
            <a:avLst/>
          </a:prstGeom>
        </p:spPr>
        <p:txBody>
          <a:bodyPr lIns="91425" tIns="91425" rIns="91425" bIns="91425" anchor="ctr" anchorCtr="0"/>
          <a:lstStyle>
            <a:lvl1pPr>
              <a:spcBef>
                <a:spcPts val="0"/>
              </a:spcBef>
              <a:buSzPct val="100000"/>
              <a:defRPr sz="4800"/>
            </a:lvl1pPr>
            <a:lvl2pPr>
              <a:spcBef>
                <a:spcPts val="0"/>
              </a:spcBef>
              <a:buSzPct val="100000"/>
              <a:defRPr sz="4800"/>
            </a:lvl2pPr>
            <a:lvl3pPr>
              <a:spcBef>
                <a:spcPts val="0"/>
              </a:spcBef>
              <a:buSzPct val="100000"/>
              <a:defRPr sz="4800"/>
            </a:lvl3pPr>
            <a:lvl4pPr>
              <a:spcBef>
                <a:spcPts val="0"/>
              </a:spcBef>
              <a:buSzPct val="100000"/>
              <a:defRPr sz="4800"/>
            </a:lvl4pPr>
            <a:lvl5pPr>
              <a:spcBef>
                <a:spcPts val="0"/>
              </a:spcBef>
              <a:buSzPct val="100000"/>
              <a:defRPr sz="4800"/>
            </a:lvl5pPr>
            <a:lvl6pPr>
              <a:spcBef>
                <a:spcPts val="0"/>
              </a:spcBef>
              <a:buSzPct val="100000"/>
              <a:defRPr sz="4800"/>
            </a:lvl6pPr>
            <a:lvl7pPr>
              <a:spcBef>
                <a:spcPts val="0"/>
              </a:spcBef>
              <a:buSzPct val="100000"/>
              <a:defRPr sz="4800"/>
            </a:lvl7pPr>
            <a:lvl8pPr>
              <a:spcBef>
                <a:spcPts val="0"/>
              </a:spcBef>
              <a:buSzPct val="100000"/>
              <a:defRPr sz="4800"/>
            </a:lvl8pPr>
            <a:lvl9pPr>
              <a:spcBef>
                <a:spcPts val="0"/>
              </a:spcBef>
              <a:buSzPct val="100000"/>
              <a:defRPr sz="4800"/>
            </a:lvl9pPr>
          </a:lstStyle>
          <a:p>
            <a:endParaRPr/>
          </a:p>
        </p:txBody>
      </p:sp>
      <p:sp>
        <p:nvSpPr>
          <p:cNvPr id="33" name="Shape 3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4"/>
        <p:cNvGrpSpPr/>
        <p:nvPr/>
      </p:nvGrpSpPr>
      <p:grpSpPr>
        <a:xfrm>
          <a:off x="0" y="0"/>
          <a:ext cx="0" cy="0"/>
          <a:chOff x="0" y="0"/>
          <a:chExt cx="0" cy="0"/>
        </a:xfrm>
      </p:grpSpPr>
      <p:sp>
        <p:nvSpPr>
          <p:cNvPr id="35" name="Shape 35"/>
          <p:cNvSpPr/>
          <p:nvPr/>
        </p:nvSpPr>
        <p:spPr>
          <a:xfrm>
            <a:off x="4572000" y="-125"/>
            <a:ext cx="4572000" cy="5143499"/>
          </a:xfrm>
          <a:prstGeom prst="rect">
            <a:avLst/>
          </a:prstGeom>
          <a:solidFill>
            <a:schemeClr val="lt2"/>
          </a:solidFill>
          <a:ln>
            <a:noFill/>
          </a:ln>
        </p:spPr>
        <p:txBody>
          <a:bodyPr lIns="91425" tIns="91425" rIns="91425" bIns="91425" anchor="ctr" anchorCtr="0">
            <a:noAutofit/>
          </a:bodyPr>
          <a:lstStyle/>
          <a:p>
            <a:pPr>
              <a:spcBef>
                <a:spcPts val="0"/>
              </a:spcBef>
              <a:buNone/>
            </a:pPr>
            <a:endParaRPr/>
          </a:p>
        </p:txBody>
      </p:sp>
      <p:sp>
        <p:nvSpPr>
          <p:cNvPr id="36" name="Shape 36"/>
          <p:cNvSpPr txBox="1">
            <a:spLocks noGrp="1"/>
          </p:cNvSpPr>
          <p:nvPr>
            <p:ph type="title"/>
          </p:nvPr>
        </p:nvSpPr>
        <p:spPr>
          <a:xfrm>
            <a:off x="265500" y="1233175"/>
            <a:ext cx="4045199" cy="1482300"/>
          </a:xfrm>
          <a:prstGeom prst="rect">
            <a:avLst/>
          </a:prstGeom>
        </p:spPr>
        <p:txBody>
          <a:bodyPr lIns="91425" tIns="91425" rIns="91425" bIns="91425" anchor="b" anchorCtr="0"/>
          <a:lstStyle>
            <a:lvl1pPr algn="ctr">
              <a:spcBef>
                <a:spcPts val="0"/>
              </a:spcBef>
              <a:buSzPct val="100000"/>
              <a:defRPr sz="4200"/>
            </a:lvl1pPr>
            <a:lvl2pPr algn="ctr">
              <a:spcBef>
                <a:spcPts val="0"/>
              </a:spcBef>
              <a:buSzPct val="100000"/>
              <a:defRPr sz="4200"/>
            </a:lvl2pPr>
            <a:lvl3pPr algn="ctr">
              <a:spcBef>
                <a:spcPts val="0"/>
              </a:spcBef>
              <a:buSzPct val="100000"/>
              <a:defRPr sz="4200"/>
            </a:lvl3pPr>
            <a:lvl4pPr algn="ctr">
              <a:spcBef>
                <a:spcPts val="0"/>
              </a:spcBef>
              <a:buSzPct val="100000"/>
              <a:defRPr sz="4200"/>
            </a:lvl4pPr>
            <a:lvl5pPr algn="ctr">
              <a:spcBef>
                <a:spcPts val="0"/>
              </a:spcBef>
              <a:buSzPct val="100000"/>
              <a:defRPr sz="4200"/>
            </a:lvl5pPr>
            <a:lvl6pPr algn="ctr">
              <a:spcBef>
                <a:spcPts val="0"/>
              </a:spcBef>
              <a:buSzPct val="100000"/>
              <a:defRPr sz="4200"/>
            </a:lvl6pPr>
            <a:lvl7pPr algn="ctr">
              <a:spcBef>
                <a:spcPts val="0"/>
              </a:spcBef>
              <a:buSzPct val="100000"/>
              <a:defRPr sz="4200"/>
            </a:lvl7pPr>
            <a:lvl8pPr algn="ctr">
              <a:spcBef>
                <a:spcPts val="0"/>
              </a:spcBef>
              <a:buSzPct val="100000"/>
              <a:defRPr sz="4200"/>
            </a:lvl8pPr>
            <a:lvl9pPr algn="ctr">
              <a:spcBef>
                <a:spcPts val="0"/>
              </a:spcBef>
              <a:buSzPct val="100000"/>
              <a:defRPr sz="4200"/>
            </a:lvl9pPr>
          </a:lstStyle>
          <a:p>
            <a:endParaRPr/>
          </a:p>
        </p:txBody>
      </p:sp>
      <p:sp>
        <p:nvSpPr>
          <p:cNvPr id="37" name="Shape 37"/>
          <p:cNvSpPr txBox="1">
            <a:spLocks noGrp="1"/>
          </p:cNvSpPr>
          <p:nvPr>
            <p:ph type="subTitle" idx="1"/>
          </p:nvPr>
        </p:nvSpPr>
        <p:spPr>
          <a:xfrm>
            <a:off x="265500" y="2803075"/>
            <a:ext cx="4045199" cy="1235100"/>
          </a:xfrm>
          <a:prstGeom prst="rect">
            <a:avLst/>
          </a:prstGeom>
        </p:spPr>
        <p:txBody>
          <a:bodyPr lIns="91425" tIns="91425" rIns="91425" bIns="91425" anchor="t" anchorCtr="0"/>
          <a:lstStyle>
            <a:lvl1pPr algn="ctr">
              <a:lnSpc>
                <a:spcPct val="100000"/>
              </a:lnSpc>
              <a:spcBef>
                <a:spcPts val="0"/>
              </a:spcBef>
              <a:spcAft>
                <a:spcPts val="0"/>
              </a:spcAft>
              <a:buSzPct val="100000"/>
              <a:buNone/>
              <a:defRPr sz="2100"/>
            </a:lvl1pPr>
            <a:lvl2pPr algn="ctr">
              <a:lnSpc>
                <a:spcPct val="100000"/>
              </a:lnSpc>
              <a:spcBef>
                <a:spcPts val="0"/>
              </a:spcBef>
              <a:spcAft>
                <a:spcPts val="0"/>
              </a:spcAft>
              <a:buSzPct val="100000"/>
              <a:buNone/>
              <a:defRPr sz="2100"/>
            </a:lvl2pPr>
            <a:lvl3pPr algn="ctr">
              <a:lnSpc>
                <a:spcPct val="100000"/>
              </a:lnSpc>
              <a:spcBef>
                <a:spcPts val="0"/>
              </a:spcBef>
              <a:spcAft>
                <a:spcPts val="0"/>
              </a:spcAft>
              <a:buSzPct val="100000"/>
              <a:buNone/>
              <a:defRPr sz="2100"/>
            </a:lvl3pPr>
            <a:lvl4pPr algn="ctr">
              <a:lnSpc>
                <a:spcPct val="100000"/>
              </a:lnSpc>
              <a:spcBef>
                <a:spcPts val="0"/>
              </a:spcBef>
              <a:spcAft>
                <a:spcPts val="0"/>
              </a:spcAft>
              <a:buSzPct val="100000"/>
              <a:buNone/>
              <a:defRPr sz="2100"/>
            </a:lvl4pPr>
            <a:lvl5pPr algn="ctr">
              <a:lnSpc>
                <a:spcPct val="100000"/>
              </a:lnSpc>
              <a:spcBef>
                <a:spcPts val="0"/>
              </a:spcBef>
              <a:spcAft>
                <a:spcPts val="0"/>
              </a:spcAft>
              <a:buSzPct val="100000"/>
              <a:buNone/>
              <a:defRPr sz="2100"/>
            </a:lvl5pPr>
            <a:lvl6pPr algn="ctr">
              <a:lnSpc>
                <a:spcPct val="100000"/>
              </a:lnSpc>
              <a:spcBef>
                <a:spcPts val="0"/>
              </a:spcBef>
              <a:spcAft>
                <a:spcPts val="0"/>
              </a:spcAft>
              <a:buSzPct val="100000"/>
              <a:buNone/>
              <a:defRPr sz="2100"/>
            </a:lvl6pPr>
            <a:lvl7pPr algn="ctr">
              <a:lnSpc>
                <a:spcPct val="100000"/>
              </a:lnSpc>
              <a:spcBef>
                <a:spcPts val="0"/>
              </a:spcBef>
              <a:spcAft>
                <a:spcPts val="0"/>
              </a:spcAft>
              <a:buSzPct val="100000"/>
              <a:buNone/>
              <a:defRPr sz="2100"/>
            </a:lvl7pPr>
            <a:lvl8pPr algn="ctr">
              <a:lnSpc>
                <a:spcPct val="100000"/>
              </a:lnSpc>
              <a:spcBef>
                <a:spcPts val="0"/>
              </a:spcBef>
              <a:spcAft>
                <a:spcPts val="0"/>
              </a:spcAft>
              <a:buSzPct val="100000"/>
              <a:buNone/>
              <a:defRPr sz="2100"/>
            </a:lvl8pPr>
            <a:lvl9pPr algn="ctr">
              <a:lnSpc>
                <a:spcPct val="100000"/>
              </a:lnSpc>
              <a:spcBef>
                <a:spcPts val="0"/>
              </a:spcBef>
              <a:spcAft>
                <a:spcPts val="0"/>
              </a:spcAft>
              <a:buSzPct val="100000"/>
              <a:buNone/>
              <a:defRPr sz="2100"/>
            </a:lvl9pPr>
          </a:lstStyle>
          <a:p>
            <a:endParaRPr/>
          </a:p>
        </p:txBody>
      </p:sp>
      <p:sp>
        <p:nvSpPr>
          <p:cNvPr id="38" name="Shape 38"/>
          <p:cNvSpPr txBox="1">
            <a:spLocks noGrp="1"/>
          </p:cNvSpPr>
          <p:nvPr>
            <p:ph type="body" idx="2"/>
          </p:nvPr>
        </p:nvSpPr>
        <p:spPr>
          <a:xfrm>
            <a:off x="4939500" y="724075"/>
            <a:ext cx="3837000" cy="3695099"/>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9" name="Shape 3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0"/>
        <p:cNvGrpSpPr/>
        <p:nvPr/>
      </p:nvGrpSpPr>
      <p:grpSpPr>
        <a:xfrm>
          <a:off x="0" y="0"/>
          <a:ext cx="0" cy="0"/>
          <a:chOff x="0" y="0"/>
          <a:chExt cx="0" cy="0"/>
        </a:xfrm>
      </p:grpSpPr>
      <p:sp>
        <p:nvSpPr>
          <p:cNvPr id="41" name="Shape 41"/>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a:lnSpc>
                <a:spcPct val="100000"/>
              </a:lnSpc>
              <a:spcBef>
                <a:spcPts val="0"/>
              </a:spcBef>
              <a:spcAft>
                <a:spcPts val="0"/>
              </a:spcAft>
              <a:buNone/>
              <a:defRPr/>
            </a:lvl1pPr>
          </a:lstStyle>
          <a:p>
            <a:endParaRPr/>
          </a:p>
        </p:txBody>
      </p:sp>
      <p:sp>
        <p:nvSpPr>
          <p:cNvPr id="42" name="Shape 4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a:spcBef>
                <a:spcPts val="0"/>
              </a:spcBef>
              <a:buClr>
                <a:schemeClr val="dk1"/>
              </a:buClr>
              <a:buSzPct val="100000"/>
              <a:buNone/>
              <a:defRPr sz="2800">
                <a:solidFill>
                  <a:schemeClr val="dk1"/>
                </a:solidFill>
              </a:defRPr>
            </a:lvl1pPr>
            <a:lvl2pPr>
              <a:spcBef>
                <a:spcPts val="0"/>
              </a:spcBef>
              <a:buClr>
                <a:schemeClr val="dk1"/>
              </a:buClr>
              <a:buSzPct val="100000"/>
              <a:buNone/>
              <a:defRPr sz="2800">
                <a:solidFill>
                  <a:schemeClr val="dk1"/>
                </a:solidFill>
              </a:defRPr>
            </a:lvl2pPr>
            <a:lvl3pPr>
              <a:spcBef>
                <a:spcPts val="0"/>
              </a:spcBef>
              <a:buClr>
                <a:schemeClr val="dk1"/>
              </a:buClr>
              <a:buSzPct val="100000"/>
              <a:buNone/>
              <a:defRPr sz="2800">
                <a:solidFill>
                  <a:schemeClr val="dk1"/>
                </a:solidFill>
              </a:defRPr>
            </a:lvl3pPr>
            <a:lvl4pPr>
              <a:spcBef>
                <a:spcPts val="0"/>
              </a:spcBef>
              <a:buClr>
                <a:schemeClr val="dk1"/>
              </a:buClr>
              <a:buSzPct val="100000"/>
              <a:buNone/>
              <a:defRPr sz="2800">
                <a:solidFill>
                  <a:schemeClr val="dk1"/>
                </a:solidFill>
              </a:defRPr>
            </a:lvl4pPr>
            <a:lvl5pPr>
              <a:spcBef>
                <a:spcPts val="0"/>
              </a:spcBef>
              <a:buClr>
                <a:schemeClr val="dk1"/>
              </a:buClr>
              <a:buSzPct val="100000"/>
              <a:buNone/>
              <a:defRPr sz="2800">
                <a:solidFill>
                  <a:schemeClr val="dk1"/>
                </a:solidFill>
              </a:defRPr>
            </a:lvl5pPr>
            <a:lvl6pPr>
              <a:spcBef>
                <a:spcPts val="0"/>
              </a:spcBef>
              <a:buClr>
                <a:schemeClr val="dk1"/>
              </a:buClr>
              <a:buSzPct val="100000"/>
              <a:buNone/>
              <a:defRPr sz="2800">
                <a:solidFill>
                  <a:schemeClr val="dk1"/>
                </a:solidFill>
              </a:defRPr>
            </a:lvl6pPr>
            <a:lvl7pPr>
              <a:spcBef>
                <a:spcPts val="0"/>
              </a:spcBef>
              <a:buClr>
                <a:schemeClr val="dk1"/>
              </a:buClr>
              <a:buSzPct val="100000"/>
              <a:buNone/>
              <a:defRPr sz="2800">
                <a:solidFill>
                  <a:schemeClr val="dk1"/>
                </a:solidFill>
              </a:defRPr>
            </a:lvl7pPr>
            <a:lvl8pPr>
              <a:spcBef>
                <a:spcPts val="0"/>
              </a:spcBef>
              <a:buClr>
                <a:schemeClr val="dk1"/>
              </a:buClr>
              <a:buSzPct val="100000"/>
              <a:buNone/>
              <a:defRPr sz="2800">
                <a:solidFill>
                  <a:schemeClr val="dk1"/>
                </a:solidFill>
              </a:defRPr>
            </a:lvl8pPr>
            <a:lvl9pPr>
              <a:spcBef>
                <a:spcPts val="0"/>
              </a:spcBef>
              <a:buClr>
                <a:schemeClr val="dk1"/>
              </a:buClr>
              <a:buSzPct val="100000"/>
              <a:buNone/>
              <a:defRPr sz="2800">
                <a:solidFill>
                  <a:schemeClr val="dk1"/>
                </a:solidFill>
              </a:defRPr>
            </a:lvl9pPr>
          </a:lstStyle>
          <a:p>
            <a:endParaRPr/>
          </a:p>
        </p:txBody>
      </p:sp>
      <p:sp>
        <p:nvSpPr>
          <p:cNvPr id="6" name="Shape 6"/>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a:lnSpc>
                <a:spcPct val="115000"/>
              </a:lnSpc>
              <a:spcBef>
                <a:spcPts val="0"/>
              </a:spcBef>
              <a:spcAft>
                <a:spcPts val="1600"/>
              </a:spcAft>
              <a:buClr>
                <a:schemeClr val="dk2"/>
              </a:buClr>
              <a:buSzPct val="100000"/>
              <a:defRPr sz="1800">
                <a:solidFill>
                  <a:schemeClr val="dk2"/>
                </a:solidFill>
              </a:defRPr>
            </a:lvl1pPr>
            <a:lvl2pPr>
              <a:lnSpc>
                <a:spcPct val="115000"/>
              </a:lnSpc>
              <a:spcBef>
                <a:spcPts val="0"/>
              </a:spcBef>
              <a:spcAft>
                <a:spcPts val="1600"/>
              </a:spcAft>
              <a:buClr>
                <a:schemeClr val="dk2"/>
              </a:buClr>
              <a:defRPr>
                <a:solidFill>
                  <a:schemeClr val="dk2"/>
                </a:solidFill>
              </a:defRPr>
            </a:lvl2pPr>
            <a:lvl3pPr>
              <a:lnSpc>
                <a:spcPct val="115000"/>
              </a:lnSpc>
              <a:spcBef>
                <a:spcPts val="0"/>
              </a:spcBef>
              <a:spcAft>
                <a:spcPts val="1600"/>
              </a:spcAft>
              <a:buClr>
                <a:schemeClr val="dk2"/>
              </a:buClr>
              <a:defRPr>
                <a:solidFill>
                  <a:schemeClr val="dk2"/>
                </a:solidFill>
              </a:defRPr>
            </a:lvl3pPr>
            <a:lvl4pPr>
              <a:lnSpc>
                <a:spcPct val="115000"/>
              </a:lnSpc>
              <a:spcBef>
                <a:spcPts val="0"/>
              </a:spcBef>
              <a:spcAft>
                <a:spcPts val="1600"/>
              </a:spcAft>
              <a:buClr>
                <a:schemeClr val="dk2"/>
              </a:buClr>
              <a:defRPr>
                <a:solidFill>
                  <a:schemeClr val="dk2"/>
                </a:solidFill>
              </a:defRPr>
            </a:lvl4pPr>
            <a:lvl5pPr>
              <a:lnSpc>
                <a:spcPct val="115000"/>
              </a:lnSpc>
              <a:spcBef>
                <a:spcPts val="0"/>
              </a:spcBef>
              <a:spcAft>
                <a:spcPts val="1600"/>
              </a:spcAft>
              <a:buClr>
                <a:schemeClr val="dk2"/>
              </a:buClr>
              <a:defRPr>
                <a:solidFill>
                  <a:schemeClr val="dk2"/>
                </a:solidFill>
              </a:defRPr>
            </a:lvl5pPr>
            <a:lvl6pPr>
              <a:lnSpc>
                <a:spcPct val="115000"/>
              </a:lnSpc>
              <a:spcBef>
                <a:spcPts val="0"/>
              </a:spcBef>
              <a:spcAft>
                <a:spcPts val="1600"/>
              </a:spcAft>
              <a:buClr>
                <a:schemeClr val="dk2"/>
              </a:buClr>
              <a:defRPr>
                <a:solidFill>
                  <a:schemeClr val="dk2"/>
                </a:solidFill>
              </a:defRPr>
            </a:lvl6pPr>
            <a:lvl7pPr>
              <a:lnSpc>
                <a:spcPct val="115000"/>
              </a:lnSpc>
              <a:spcBef>
                <a:spcPts val="0"/>
              </a:spcBef>
              <a:spcAft>
                <a:spcPts val="1600"/>
              </a:spcAft>
              <a:buClr>
                <a:schemeClr val="dk2"/>
              </a:buClr>
              <a:defRPr>
                <a:solidFill>
                  <a:schemeClr val="dk2"/>
                </a:solidFill>
              </a:defRPr>
            </a:lvl7pPr>
            <a:lvl8pPr>
              <a:lnSpc>
                <a:spcPct val="115000"/>
              </a:lnSpc>
              <a:spcBef>
                <a:spcPts val="0"/>
              </a:spcBef>
              <a:spcAft>
                <a:spcPts val="1600"/>
              </a:spcAft>
              <a:buClr>
                <a:schemeClr val="dk2"/>
              </a:buClr>
              <a:defRPr>
                <a:solidFill>
                  <a:schemeClr val="dk2"/>
                </a:solidFill>
              </a:defRPr>
            </a:lvl8pPr>
            <a:lvl9pPr>
              <a:lnSpc>
                <a:spcPct val="115000"/>
              </a:lnSpc>
              <a:spcBef>
                <a:spcPts val="0"/>
              </a:spcBef>
              <a:spcAft>
                <a:spcPts val="1600"/>
              </a:spcAft>
              <a:buClr>
                <a:schemeClr val="dk2"/>
              </a:buClr>
              <a:defRPr>
                <a:solidFill>
                  <a:schemeClr val="dk2"/>
                </a:solidFill>
              </a:defRPr>
            </a:lvl9pPr>
          </a:lstStyle>
          <a:p>
            <a:endParaRPr/>
          </a:p>
        </p:txBody>
      </p:sp>
      <p:sp>
        <p:nvSpPr>
          <p:cNvPr id="7" name="Shape 7"/>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9"/>
        <p:cNvGrpSpPr/>
        <p:nvPr/>
      </p:nvGrpSpPr>
      <p:grpSpPr>
        <a:xfrm>
          <a:off x="0" y="0"/>
          <a:ext cx="0" cy="0"/>
          <a:chOff x="0" y="0"/>
          <a:chExt cx="0" cy="0"/>
        </a:xfrm>
      </p:grpSpPr>
      <p:sp>
        <p:nvSpPr>
          <p:cNvPr id="50" name="Shape 50"/>
          <p:cNvSpPr txBox="1">
            <a:spLocks noGrp="1"/>
          </p:cNvSpPr>
          <p:nvPr>
            <p:ph type="ctrTitle"/>
          </p:nvPr>
        </p:nvSpPr>
        <p:spPr>
          <a:xfrm>
            <a:off x="224983" y="620675"/>
            <a:ext cx="8520599" cy="2052599"/>
          </a:xfrm>
          <a:prstGeom prst="rect">
            <a:avLst/>
          </a:prstGeom>
        </p:spPr>
        <p:txBody>
          <a:bodyPr lIns="91425" tIns="91425" rIns="91425" bIns="91425" anchor="b" anchorCtr="0">
            <a:noAutofit/>
          </a:bodyPr>
          <a:lstStyle/>
          <a:p>
            <a:pPr algn="l" rtl="0">
              <a:spcBef>
                <a:spcPts val="0"/>
              </a:spcBef>
              <a:buNone/>
            </a:pPr>
            <a:r>
              <a:rPr lang="en" b="1">
                <a:solidFill>
                  <a:srgbClr val="FF9900"/>
                </a:solidFill>
                <a:latin typeface="Shadows Into Light"/>
                <a:ea typeface="Shadows Into Light"/>
                <a:cs typeface="Shadows Into Light"/>
                <a:sym typeface="Shadows Into Light"/>
              </a:rPr>
              <a:t>WHERE DO FRECKLES COME FROM?</a:t>
            </a:r>
          </a:p>
          <a:p>
            <a:pPr algn="l">
              <a:spcBef>
                <a:spcPts val="0"/>
              </a:spcBef>
              <a:buNone/>
            </a:pPr>
            <a:r>
              <a:rPr lang="en" b="1">
                <a:solidFill>
                  <a:srgbClr val="FF9900"/>
                </a:solidFill>
                <a:latin typeface="Shadows Into Light"/>
                <a:ea typeface="Shadows Into Light"/>
                <a:cs typeface="Shadows Into Light"/>
                <a:sym typeface="Shadows Into Light"/>
              </a:rPr>
              <a:t>#261</a:t>
            </a:r>
          </a:p>
        </p:txBody>
      </p:sp>
      <p:sp>
        <p:nvSpPr>
          <p:cNvPr id="51" name="Shape 51"/>
          <p:cNvSpPr txBox="1">
            <a:spLocks noGrp="1"/>
          </p:cNvSpPr>
          <p:nvPr>
            <p:ph type="subTitle" idx="1"/>
          </p:nvPr>
        </p:nvSpPr>
        <p:spPr>
          <a:xfrm>
            <a:off x="0" y="2765325"/>
            <a:ext cx="8520599" cy="792600"/>
          </a:xfrm>
          <a:prstGeom prst="rect">
            <a:avLst/>
          </a:prstGeom>
        </p:spPr>
        <p:txBody>
          <a:bodyPr lIns="91425" tIns="91425" rIns="91425" bIns="91425" anchor="t" anchorCtr="0">
            <a:noAutofit/>
          </a:bodyPr>
          <a:lstStyle/>
          <a:p>
            <a:pPr>
              <a:spcBef>
                <a:spcPts val="0"/>
              </a:spcBef>
              <a:buNone/>
            </a:pPr>
            <a:r>
              <a:rPr lang="en" sz="3600" b="1">
                <a:solidFill>
                  <a:srgbClr val="0000FF"/>
                </a:solidFill>
                <a:latin typeface="Shadows Into Light"/>
                <a:ea typeface="Shadows Into Light"/>
                <a:cs typeface="Shadows Into Light"/>
                <a:sym typeface="Shadows Into Light"/>
              </a:rPr>
              <a:t>By:Jordan Toler</a:t>
            </a:r>
          </a:p>
        </p:txBody>
      </p:sp>
      <p:pic>
        <p:nvPicPr>
          <p:cNvPr id="52" name="Shape 52"/>
          <p:cNvPicPr preferRelativeResize="0"/>
          <p:nvPr/>
        </p:nvPicPr>
        <p:blipFill rotWithShape="1">
          <a:blip r:embed="rId4">
            <a:alphaModFix/>
          </a:blip>
          <a:srcRect l="100000" t="-92500" r="-100000" b="92499"/>
          <a:stretch/>
        </p:blipFill>
        <p:spPr>
          <a:xfrm>
            <a:off x="7182475" y="-1632125"/>
            <a:ext cx="3648075" cy="5190050"/>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0" y="182175"/>
            <a:ext cx="8520599" cy="572699"/>
          </a:xfrm>
          <a:prstGeom prst="rect">
            <a:avLst/>
          </a:prstGeom>
        </p:spPr>
        <p:txBody>
          <a:bodyPr lIns="91425" tIns="91425" rIns="91425" bIns="91425" anchor="t" anchorCtr="0">
            <a:noAutofit/>
          </a:bodyPr>
          <a:lstStyle/>
          <a:p>
            <a:pPr>
              <a:spcBef>
                <a:spcPts val="0"/>
              </a:spcBef>
              <a:buNone/>
            </a:pPr>
            <a:r>
              <a:rPr lang="en" sz="6000" b="1">
                <a:solidFill>
                  <a:srgbClr val="FF9900"/>
                </a:solidFill>
                <a:latin typeface="Shadows Into Light"/>
                <a:ea typeface="Shadows Into Light"/>
                <a:cs typeface="Shadows Into Light"/>
                <a:sym typeface="Shadows Into Light"/>
              </a:rPr>
              <a:t>What causes freckles?</a:t>
            </a:r>
          </a:p>
        </p:txBody>
      </p:sp>
      <p:sp>
        <p:nvSpPr>
          <p:cNvPr id="58" name="Shape 58"/>
          <p:cNvSpPr txBox="1">
            <a:spLocks noGrp="1"/>
          </p:cNvSpPr>
          <p:nvPr>
            <p:ph type="body" idx="1"/>
          </p:nvPr>
        </p:nvSpPr>
        <p:spPr>
          <a:xfrm>
            <a:off x="0" y="996500"/>
            <a:ext cx="8520599" cy="3416400"/>
          </a:xfrm>
          <a:prstGeom prst="rect">
            <a:avLst/>
          </a:prstGeom>
        </p:spPr>
        <p:txBody>
          <a:bodyPr lIns="91425" tIns="91425" rIns="91425" bIns="91425" anchor="t" anchorCtr="0">
            <a:noAutofit/>
          </a:bodyPr>
          <a:lstStyle/>
          <a:p>
            <a:pPr lvl="0" rtl="0">
              <a:spcBef>
                <a:spcPts val="0"/>
              </a:spcBef>
              <a:buNone/>
            </a:pPr>
            <a:r>
              <a:rPr lang="en" sz="3000" b="1">
                <a:solidFill>
                  <a:srgbClr val="0000FF"/>
                </a:solidFill>
                <a:latin typeface="Shadows Into Light"/>
                <a:ea typeface="Shadows Into Light"/>
                <a:cs typeface="Shadows Into Light"/>
                <a:sym typeface="Shadows Into Light"/>
              </a:rPr>
              <a:t>Freckles Are caused by sunlight.The suns ultraviolet rays radiation causes melanocytes to make  more melanin which can cause freckles to appear or become darker.So people have more melinan in them than others which causes freckles. </a:t>
            </a:r>
          </a:p>
          <a:p>
            <a:pPr>
              <a:spcBef>
                <a:spcPts val="0"/>
              </a:spcBef>
              <a:buNone/>
            </a:pPr>
            <a:endParaRPr sz="3600" b="1">
              <a:solidFill>
                <a:srgbClr val="FFFF00"/>
              </a:solidFill>
              <a:latin typeface="Shadows Into Light"/>
              <a:ea typeface="Shadows Into Light"/>
              <a:cs typeface="Shadows Into Light"/>
              <a:sym typeface="Shadows Into Light"/>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58550" y="391975"/>
            <a:ext cx="8520599" cy="760500"/>
          </a:xfrm>
          <a:prstGeom prst="rect">
            <a:avLst/>
          </a:prstGeom>
        </p:spPr>
        <p:txBody>
          <a:bodyPr lIns="91425" tIns="91425" rIns="91425" bIns="91425" anchor="t" anchorCtr="0">
            <a:noAutofit/>
          </a:bodyPr>
          <a:lstStyle/>
          <a:p>
            <a:pPr lvl="0" rtl="0">
              <a:spcBef>
                <a:spcPts val="0"/>
              </a:spcBef>
              <a:buNone/>
            </a:pPr>
            <a:r>
              <a:rPr lang="en" sz="4800" b="1">
                <a:solidFill>
                  <a:srgbClr val="FF9900"/>
                </a:solidFill>
                <a:latin typeface="Shadows Into Light"/>
                <a:ea typeface="Shadows Into Light"/>
                <a:cs typeface="Shadows Into Light"/>
                <a:sym typeface="Shadows Into Light"/>
              </a:rPr>
              <a:t>What is Melanin?</a:t>
            </a:r>
            <a:r>
              <a:rPr lang="en" sz="3600" b="1">
                <a:solidFill>
                  <a:srgbClr val="FF9900"/>
                </a:solidFill>
                <a:latin typeface="Shadows Into Light"/>
                <a:ea typeface="Shadows Into Light"/>
                <a:cs typeface="Shadows Into Light"/>
                <a:sym typeface="Shadows Into Light"/>
              </a:rPr>
              <a:t> </a:t>
            </a:r>
          </a:p>
        </p:txBody>
      </p:sp>
      <p:sp>
        <p:nvSpPr>
          <p:cNvPr id="64" name="Shape 64"/>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r>
              <a:rPr lang="en" sz="4800" b="1">
                <a:solidFill>
                  <a:srgbClr val="0000FF"/>
                </a:solidFill>
                <a:latin typeface="Shadows Into Light"/>
                <a:ea typeface="Shadows Into Light"/>
                <a:cs typeface="Shadows Into Light"/>
                <a:sym typeface="Shadows Into Light"/>
              </a:rPr>
              <a:t>Melanin is a chemical made by skin cells called melanocytes .</a:t>
            </a:r>
          </a:p>
        </p:txBody>
      </p:sp>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0" y="445075"/>
            <a:ext cx="8520599" cy="572699"/>
          </a:xfrm>
          <a:prstGeom prst="rect">
            <a:avLst/>
          </a:prstGeom>
        </p:spPr>
        <p:txBody>
          <a:bodyPr lIns="91425" tIns="91425" rIns="91425" bIns="91425" anchor="t" anchorCtr="0">
            <a:noAutofit/>
          </a:bodyPr>
          <a:lstStyle/>
          <a:p>
            <a:pPr lvl="0" rtl="0">
              <a:spcBef>
                <a:spcPts val="0"/>
              </a:spcBef>
              <a:buNone/>
            </a:pPr>
            <a:r>
              <a:rPr lang="en" sz="3000" b="1">
                <a:solidFill>
                  <a:srgbClr val="FF9900"/>
                </a:solidFill>
                <a:latin typeface="Shadows Into Light"/>
                <a:ea typeface="Shadows Into Light"/>
                <a:cs typeface="Shadows Into Light"/>
                <a:sym typeface="Shadows Into Light"/>
              </a:rPr>
              <a:t>Why do some people tan easily than others?</a:t>
            </a:r>
          </a:p>
        </p:txBody>
      </p:sp>
      <p:sp>
        <p:nvSpPr>
          <p:cNvPr id="70" name="Shape 70"/>
          <p:cNvSpPr txBox="1">
            <a:spLocks noGrp="1"/>
          </p:cNvSpPr>
          <p:nvPr>
            <p:ph type="body" idx="1"/>
          </p:nvPr>
        </p:nvSpPr>
        <p:spPr>
          <a:xfrm>
            <a:off x="46200" y="1184375"/>
            <a:ext cx="8520599" cy="3416400"/>
          </a:xfrm>
          <a:prstGeom prst="rect">
            <a:avLst/>
          </a:prstGeom>
        </p:spPr>
        <p:txBody>
          <a:bodyPr lIns="91425" tIns="91425" rIns="91425" bIns="91425" anchor="t" anchorCtr="0">
            <a:noAutofit/>
          </a:bodyPr>
          <a:lstStyle/>
          <a:p>
            <a:pPr rtl="0">
              <a:spcBef>
                <a:spcPts val="0"/>
              </a:spcBef>
              <a:buNone/>
            </a:pPr>
            <a:r>
              <a:rPr lang="en" sz="2400" b="1">
                <a:solidFill>
                  <a:srgbClr val="0000FF"/>
                </a:solidFill>
                <a:latin typeface="Shadows Into Light"/>
                <a:ea typeface="Shadows Into Light"/>
                <a:cs typeface="Shadows Into Light"/>
                <a:sym typeface="Shadows Into Light"/>
              </a:rPr>
              <a:t>The melanin in your skin is what makes you look tan.The more melanin you have in your skin the easier it is to get tan.</a:t>
            </a:r>
          </a:p>
          <a:p>
            <a:pPr lvl="0" rtl="0">
              <a:spcBef>
                <a:spcPts val="0"/>
              </a:spcBef>
              <a:buNone/>
            </a:pPr>
            <a:endParaRPr b="1">
              <a:solidFill>
                <a:srgbClr val="0000FF"/>
              </a:solidFill>
              <a:latin typeface="Shadows Into Light"/>
              <a:ea typeface="Shadows Into Light"/>
              <a:cs typeface="Shadows Into Light"/>
              <a:sym typeface="Shadows Into Light"/>
            </a:endParaRPr>
          </a:p>
        </p:txBody>
      </p:sp>
    </p:spTree>
  </p:cSld>
  <p:clrMapOvr>
    <a:masterClrMapping/>
  </p:clrMapOvr>
  <mc:AlternateContent xmlns:mc="http://schemas.openxmlformats.org/markup-compatibility/2006" xmlns:p14="http://schemas.microsoft.com/office/powerpoint/2010/main">
    <mc:Choice Requires="p14">
      <p:transition spd="slow">
        <p14:prism/>
      </p:transition>
    </mc:Choice>
    <mc:Fallback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395525" y="486925"/>
            <a:ext cx="8520599" cy="572699"/>
          </a:xfrm>
          <a:prstGeom prst="rect">
            <a:avLst/>
          </a:prstGeom>
        </p:spPr>
        <p:txBody>
          <a:bodyPr lIns="91425" tIns="91425" rIns="91425" bIns="91425" anchor="t" anchorCtr="0">
            <a:noAutofit/>
          </a:bodyPr>
          <a:lstStyle/>
          <a:p>
            <a:pPr>
              <a:spcBef>
                <a:spcPts val="0"/>
              </a:spcBef>
              <a:buNone/>
            </a:pPr>
            <a:r>
              <a:rPr lang="en" sz="4800" b="1">
                <a:solidFill>
                  <a:srgbClr val="FF9900"/>
                </a:solidFill>
                <a:latin typeface="Shadows Into Light"/>
                <a:ea typeface="Shadows Into Light"/>
                <a:cs typeface="Shadows Into Light"/>
                <a:sym typeface="Shadows Into Light"/>
              </a:rPr>
              <a:t>FUN FACT</a:t>
            </a:r>
          </a:p>
        </p:txBody>
      </p:sp>
      <p:sp>
        <p:nvSpPr>
          <p:cNvPr id="76" name="Shape 76"/>
          <p:cNvSpPr txBox="1">
            <a:spLocks noGrp="1"/>
          </p:cNvSpPr>
          <p:nvPr>
            <p:ph type="body" idx="1"/>
          </p:nvPr>
        </p:nvSpPr>
        <p:spPr>
          <a:xfrm>
            <a:off x="184400" y="1059625"/>
            <a:ext cx="8520599" cy="3416400"/>
          </a:xfrm>
          <a:prstGeom prst="rect">
            <a:avLst/>
          </a:prstGeom>
        </p:spPr>
        <p:txBody>
          <a:bodyPr lIns="91425" tIns="91425" rIns="91425" bIns="91425" anchor="t" anchorCtr="0">
            <a:noAutofit/>
          </a:bodyPr>
          <a:lstStyle/>
          <a:p>
            <a:pPr rtl="0">
              <a:spcBef>
                <a:spcPts val="0"/>
              </a:spcBef>
              <a:buNone/>
            </a:pPr>
            <a:r>
              <a:rPr lang="en" sz="2400" b="1">
                <a:solidFill>
                  <a:srgbClr val="FF0000"/>
                </a:solidFill>
                <a:latin typeface="Shadows Into Light"/>
                <a:ea typeface="Shadows Into Light"/>
                <a:cs typeface="Shadows Into Light"/>
                <a:sym typeface="Shadows Into Light"/>
              </a:rPr>
              <a:t>Freckles are caused by the sun.</a:t>
            </a:r>
          </a:p>
          <a:p>
            <a:pPr>
              <a:spcBef>
                <a:spcPts val="0"/>
              </a:spcBef>
              <a:buNone/>
            </a:pPr>
            <a:endParaRPr>
              <a:solidFill>
                <a:srgbClr val="FF0000"/>
              </a:solidFill>
            </a:endParaRPr>
          </a:p>
        </p:txBody>
      </p:sp>
    </p:spTree>
  </p:cSld>
  <p:clrMapOvr>
    <a:masterClrMapping/>
  </p:clrMapOvr>
  <p:transition spd="slow">
    <p:push dir="r"/>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311700" y="455500"/>
            <a:ext cx="8520599" cy="572699"/>
          </a:xfrm>
          <a:prstGeom prst="rect">
            <a:avLst/>
          </a:prstGeom>
        </p:spPr>
        <p:txBody>
          <a:bodyPr lIns="91425" tIns="91425" rIns="91425" bIns="91425" anchor="t" anchorCtr="0">
            <a:noAutofit/>
          </a:bodyPr>
          <a:lstStyle/>
          <a:p>
            <a:pPr>
              <a:spcBef>
                <a:spcPts val="0"/>
              </a:spcBef>
              <a:buNone/>
            </a:pPr>
            <a:r>
              <a:rPr lang="en" sz="3600" b="1">
                <a:solidFill>
                  <a:srgbClr val="FF00FF"/>
                </a:solidFill>
                <a:latin typeface="Shadows Into Light"/>
                <a:ea typeface="Shadows Into Light"/>
                <a:cs typeface="Shadows Into Light"/>
                <a:sym typeface="Shadows Into Light"/>
              </a:rPr>
              <a:t>Freckles are just skin cells that contain a pigment called what?</a:t>
            </a:r>
          </a:p>
        </p:txBody>
      </p:sp>
      <p:sp>
        <p:nvSpPr>
          <p:cNvPr id="82" name="Shape 82"/>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rtl="0">
              <a:spcBef>
                <a:spcPts val="0"/>
              </a:spcBef>
              <a:buNone/>
            </a:pPr>
            <a:endParaRPr/>
          </a:p>
          <a:p>
            <a:pPr marL="457200" lvl="0" indent="-381000" rtl="0">
              <a:spcBef>
                <a:spcPts val="0"/>
              </a:spcBef>
              <a:buClr>
                <a:srgbClr val="0000FF"/>
              </a:buClr>
              <a:buSzPct val="100000"/>
              <a:buFont typeface="Shadows Into Light"/>
              <a:buAutoNum type="alphaUcPeriod"/>
            </a:pPr>
            <a:r>
              <a:rPr lang="en" sz="2400" b="1">
                <a:solidFill>
                  <a:srgbClr val="0000FF"/>
                </a:solidFill>
                <a:latin typeface="Shadows Into Light"/>
                <a:ea typeface="Shadows Into Light"/>
                <a:cs typeface="Shadows Into Light"/>
                <a:sym typeface="Shadows Into Light"/>
              </a:rPr>
              <a:t>melanin</a:t>
            </a:r>
          </a:p>
          <a:p>
            <a:pPr marL="457200" lvl="0" indent="-381000" rtl="0">
              <a:spcBef>
                <a:spcPts val="0"/>
              </a:spcBef>
              <a:buClr>
                <a:srgbClr val="0000FF"/>
              </a:buClr>
              <a:buSzPct val="100000"/>
              <a:buFont typeface="Shadows Into Light"/>
              <a:buAutoNum type="alphaUcPeriod"/>
            </a:pPr>
            <a:r>
              <a:rPr lang="en" sz="2400" b="1">
                <a:solidFill>
                  <a:srgbClr val="0000FF"/>
                </a:solidFill>
                <a:latin typeface="Shadows Into Light"/>
                <a:ea typeface="Shadows Into Light"/>
                <a:cs typeface="Shadows Into Light"/>
                <a:sym typeface="Shadows Into Light"/>
              </a:rPr>
              <a:t>sunshine</a:t>
            </a:r>
          </a:p>
          <a:p>
            <a:pPr marL="457200" lvl="0" indent="-381000" rtl="0">
              <a:spcBef>
                <a:spcPts val="0"/>
              </a:spcBef>
              <a:buClr>
                <a:srgbClr val="0000FF"/>
              </a:buClr>
              <a:buSzPct val="100000"/>
              <a:buFont typeface="Shadows Into Light"/>
              <a:buAutoNum type="alphaUcPeriod"/>
            </a:pPr>
            <a:r>
              <a:rPr lang="en" sz="2400" b="1">
                <a:solidFill>
                  <a:srgbClr val="0000FF"/>
                </a:solidFill>
                <a:latin typeface="Shadows Into Light"/>
                <a:ea typeface="Shadows Into Light"/>
                <a:cs typeface="Shadows Into Light"/>
                <a:sym typeface="Shadows Into Light"/>
              </a:rPr>
              <a:t>caffeine</a:t>
            </a:r>
          </a:p>
          <a:p>
            <a:pPr marL="457200" lvl="0" indent="-381000" rtl="0">
              <a:spcBef>
                <a:spcPts val="0"/>
              </a:spcBef>
              <a:buClr>
                <a:srgbClr val="0000FF"/>
              </a:buClr>
              <a:buSzPct val="100000"/>
              <a:buFont typeface="Shadows Into Light"/>
              <a:buAutoNum type="alphaUcPeriod"/>
            </a:pPr>
            <a:r>
              <a:rPr lang="en" sz="2400" b="1">
                <a:solidFill>
                  <a:srgbClr val="0000FF"/>
                </a:solidFill>
                <a:latin typeface="Shadows Into Light"/>
                <a:ea typeface="Shadows Into Light"/>
                <a:cs typeface="Shadows Into Light"/>
                <a:sym typeface="Shadows Into Light"/>
              </a:rPr>
              <a:t>swine</a:t>
            </a:r>
          </a:p>
          <a:p>
            <a:pPr lvl="0" rtl="0">
              <a:spcBef>
                <a:spcPts val="0"/>
              </a:spcBef>
              <a:buNone/>
            </a:pPr>
            <a:endParaRPr>
              <a:solidFill>
                <a:srgbClr val="FFFF00"/>
              </a:solidFill>
            </a:endParaRPr>
          </a:p>
        </p:txBody>
      </p:sp>
    </p:spTree>
  </p:cSld>
  <p:clrMapOvr>
    <a:masterClrMapping/>
  </p:clrMapOvr>
  <p:transition spd="slow">
    <p:push/>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rtl="0">
              <a:spcBef>
                <a:spcPts val="0"/>
              </a:spcBef>
              <a:buNone/>
            </a:pPr>
            <a:r>
              <a:rPr lang="en" sz="3600" b="1">
                <a:solidFill>
                  <a:srgbClr val="FF00FF"/>
                </a:solidFill>
                <a:latin typeface="Shadows Into Light"/>
                <a:ea typeface="Shadows Into Light"/>
                <a:cs typeface="Shadows Into Light"/>
                <a:sym typeface="Shadows Into Light"/>
              </a:rPr>
              <a:t>Melanin is a chemical made by skin cells called what? </a:t>
            </a:r>
          </a:p>
        </p:txBody>
      </p:sp>
      <p:sp>
        <p:nvSpPr>
          <p:cNvPr id="88" name="Shape 88"/>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rtl="0">
              <a:spcBef>
                <a:spcPts val="0"/>
              </a:spcBef>
              <a:buNone/>
            </a:pPr>
            <a:endParaRPr/>
          </a:p>
          <a:p>
            <a:pPr rtl="0">
              <a:spcBef>
                <a:spcPts val="0"/>
              </a:spcBef>
              <a:buNone/>
            </a:pPr>
            <a:r>
              <a:rPr lang="en" sz="2400" b="1">
                <a:solidFill>
                  <a:srgbClr val="0000FF"/>
                </a:solidFill>
                <a:latin typeface="Shadows Into Light"/>
                <a:ea typeface="Shadows Into Light"/>
                <a:cs typeface="Shadows Into Light"/>
                <a:sym typeface="Shadows Into Light"/>
              </a:rPr>
              <a:t>A.epithelials</a:t>
            </a:r>
          </a:p>
          <a:p>
            <a:pPr rtl="0">
              <a:spcBef>
                <a:spcPts val="0"/>
              </a:spcBef>
              <a:buNone/>
            </a:pPr>
            <a:r>
              <a:rPr lang="en" sz="2400" b="1">
                <a:solidFill>
                  <a:srgbClr val="0000FF"/>
                </a:solidFill>
                <a:latin typeface="Shadows Into Light"/>
                <a:ea typeface="Shadows Into Light"/>
                <a:cs typeface="Shadows Into Light"/>
                <a:sym typeface="Shadows Into Light"/>
              </a:rPr>
              <a:t>B.melanocytes</a:t>
            </a:r>
          </a:p>
          <a:p>
            <a:pPr rtl="0">
              <a:spcBef>
                <a:spcPts val="0"/>
              </a:spcBef>
              <a:buNone/>
            </a:pPr>
            <a:r>
              <a:rPr lang="en" sz="2400" b="1">
                <a:solidFill>
                  <a:srgbClr val="0000FF"/>
                </a:solidFill>
                <a:latin typeface="Shadows Into Light"/>
                <a:ea typeface="Shadows Into Light"/>
                <a:cs typeface="Shadows Into Light"/>
                <a:sym typeface="Shadows Into Light"/>
              </a:rPr>
              <a:t>C.elbows</a:t>
            </a:r>
          </a:p>
          <a:p>
            <a:pPr rtl="0">
              <a:spcBef>
                <a:spcPts val="0"/>
              </a:spcBef>
              <a:buNone/>
            </a:pPr>
            <a:r>
              <a:rPr lang="en" sz="2400" b="1">
                <a:solidFill>
                  <a:srgbClr val="0000FF"/>
                </a:solidFill>
                <a:latin typeface="Shadows Into Light"/>
                <a:ea typeface="Shadows Into Light"/>
                <a:cs typeface="Shadows Into Light"/>
                <a:sym typeface="Shadows Into Light"/>
              </a:rPr>
              <a:t>D.ultraviolets</a:t>
            </a:r>
          </a:p>
          <a:p>
            <a:pPr lvl="0" rtl="0">
              <a:spcBef>
                <a:spcPts val="0"/>
              </a:spcBef>
              <a:buNone/>
            </a:pPr>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154575" y="298350"/>
            <a:ext cx="8520599" cy="572699"/>
          </a:xfrm>
          <a:prstGeom prst="rect">
            <a:avLst/>
          </a:prstGeom>
        </p:spPr>
        <p:txBody>
          <a:bodyPr lIns="91425" tIns="91425" rIns="91425" bIns="91425" anchor="t" anchorCtr="0">
            <a:noAutofit/>
          </a:bodyPr>
          <a:lstStyle/>
          <a:p>
            <a:pPr lvl="0" rtl="0">
              <a:spcBef>
                <a:spcPts val="0"/>
              </a:spcBef>
              <a:buNone/>
            </a:pPr>
            <a:r>
              <a:rPr lang="en" sz="3000" b="1">
                <a:solidFill>
                  <a:srgbClr val="FF00FF"/>
                </a:solidFill>
                <a:latin typeface="Shadows Into Light"/>
                <a:ea typeface="Shadows Into Light"/>
                <a:cs typeface="Shadows Into Light"/>
                <a:sym typeface="Shadows Into Light"/>
              </a:rPr>
              <a:t>Melanin helps to protect the skin from what?</a:t>
            </a:r>
            <a:r>
              <a:rPr lang="en" sz="3000">
                <a:solidFill>
                  <a:srgbClr val="FF00FF"/>
                </a:solidFill>
                <a:latin typeface="Shadows Into Light"/>
                <a:ea typeface="Shadows Into Light"/>
                <a:cs typeface="Shadows Into Light"/>
                <a:sym typeface="Shadows Into Light"/>
              </a:rPr>
              <a:t> </a:t>
            </a:r>
          </a:p>
        </p:txBody>
      </p:sp>
      <p:sp>
        <p:nvSpPr>
          <p:cNvPr id="94" name="Shape 94"/>
          <p:cNvSpPr txBox="1">
            <a:spLocks noGrp="1"/>
          </p:cNvSpPr>
          <p:nvPr>
            <p:ph type="body" idx="1"/>
          </p:nvPr>
        </p:nvSpPr>
        <p:spPr>
          <a:xfrm>
            <a:off x="623400" y="1309600"/>
            <a:ext cx="8520599" cy="3416400"/>
          </a:xfrm>
          <a:prstGeom prst="rect">
            <a:avLst/>
          </a:prstGeom>
        </p:spPr>
        <p:txBody>
          <a:bodyPr lIns="91425" tIns="91425" rIns="91425" bIns="91425" anchor="t" anchorCtr="0">
            <a:noAutofit/>
          </a:bodyPr>
          <a:lstStyle/>
          <a:p>
            <a:pPr rtl="0">
              <a:spcBef>
                <a:spcPts val="0"/>
              </a:spcBef>
              <a:buNone/>
            </a:pPr>
            <a:r>
              <a:rPr lang="en" sz="2400" b="1">
                <a:solidFill>
                  <a:srgbClr val="0000FF"/>
                </a:solidFill>
                <a:latin typeface="Shadows Into Light"/>
                <a:ea typeface="Shadows Into Light"/>
                <a:cs typeface="Shadows Into Light"/>
                <a:sym typeface="Shadows Into Light"/>
              </a:rPr>
              <a:t>A.water</a:t>
            </a:r>
          </a:p>
          <a:p>
            <a:pPr rtl="0">
              <a:spcBef>
                <a:spcPts val="0"/>
              </a:spcBef>
              <a:buNone/>
            </a:pPr>
            <a:r>
              <a:rPr lang="en" sz="2400" b="1">
                <a:solidFill>
                  <a:srgbClr val="0000FF"/>
                </a:solidFill>
                <a:latin typeface="Shadows Into Light"/>
                <a:ea typeface="Shadows Into Light"/>
                <a:cs typeface="Shadows Into Light"/>
                <a:sym typeface="Shadows Into Light"/>
              </a:rPr>
              <a:t>B.carbon monoxide</a:t>
            </a:r>
          </a:p>
          <a:p>
            <a:pPr rtl="0">
              <a:spcBef>
                <a:spcPts val="0"/>
              </a:spcBef>
              <a:buNone/>
            </a:pPr>
            <a:r>
              <a:rPr lang="en" sz="2400" b="1">
                <a:solidFill>
                  <a:srgbClr val="0000FF"/>
                </a:solidFill>
                <a:latin typeface="Shadows Into Light"/>
                <a:ea typeface="Shadows Into Light"/>
                <a:cs typeface="Shadows Into Light"/>
                <a:sym typeface="Shadows Into Light"/>
              </a:rPr>
              <a:t>C.ultraviolet rays</a:t>
            </a:r>
          </a:p>
          <a:p>
            <a:pPr lvl="0" rtl="0">
              <a:spcBef>
                <a:spcPts val="0"/>
              </a:spcBef>
              <a:buNone/>
            </a:pPr>
            <a:r>
              <a:rPr lang="en" sz="2400" b="1">
                <a:solidFill>
                  <a:srgbClr val="0000FF"/>
                </a:solidFill>
                <a:latin typeface="Shadows Into Light"/>
                <a:ea typeface="Shadows Into Light"/>
                <a:cs typeface="Shadows Into Light"/>
                <a:sym typeface="Shadows Into Light"/>
              </a:rPr>
              <a:t>D.scrapes</a:t>
            </a:r>
          </a:p>
        </p:txBody>
      </p:sp>
    </p:spTree>
  </p:cSld>
  <p:clrMapOvr>
    <a:masterClrMapping/>
  </p:clrMapOvr>
  <mc:AlternateContent xmlns:mc="http://schemas.openxmlformats.org/markup-compatibility/2006" xmlns:p14="http://schemas.microsoft.com/office/powerpoint/2010/main">
    <mc:Choice Requires="p14">
      <p:transition spd="slow">
        <p14:flip dir="l"/>
      </p:transition>
    </mc:Choice>
    <mc:Fallback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155</Words>
  <Application>Microsoft Office PowerPoint</Application>
  <PresentationFormat>On-screen Show (16:9)</PresentationFormat>
  <Paragraphs>28</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Shadows Into Light</vt:lpstr>
      <vt:lpstr>Arial</vt:lpstr>
      <vt:lpstr>simple-light-2</vt:lpstr>
      <vt:lpstr>WHERE DO FRECKLES COME FROM? #261</vt:lpstr>
      <vt:lpstr>What causes freckles?</vt:lpstr>
      <vt:lpstr>What is Melanin? </vt:lpstr>
      <vt:lpstr>Why do some people tan easily than others?</vt:lpstr>
      <vt:lpstr>FUN FACT</vt:lpstr>
      <vt:lpstr>Freckles are just skin cells that contain a pigment called what?</vt:lpstr>
      <vt:lpstr>Melanin is a chemical made by skin cells called what? </vt:lpstr>
      <vt:lpstr>Melanin helps to protect the skin from what?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DO FRECKLES COME FROM? #261</dc:title>
  <dc:creator>CS-ISD</dc:creator>
  <cp:lastModifiedBy>CS-ISD</cp:lastModifiedBy>
  <cp:revision>1</cp:revision>
  <dcterms:modified xsi:type="dcterms:W3CDTF">2015-11-19T15:30:03Z</dcterms:modified>
</cp:coreProperties>
</file>