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Shadows Into Light" panose="020B0604020202020204" charset="0"/>
      <p:regular r:id="rId1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NA WEST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4">
    <p:pos x="6000" y="100"/>
    <p:text>You are missing a lot of end punctuation marks, but on one of your quiz slides you added end punctuation where you do not need it.</p:text>
  </p:cm>
  <p:cm authorId="0" idx="3">
    <p:pos x="6000" y="0"/>
    <p:text>Love the pictures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5">
    <p:pos x="6000" y="0"/>
    <p:text>Can't see your font in the sky background.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remove period after "trashed"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Notice the red line in your question. 
Also, should all the words in choice "A" be capitalized or lowercase?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58630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57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89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5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44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28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84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1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37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783500" y="1024100"/>
            <a:ext cx="7904100" cy="357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>
                <a:solidFill>
                  <a:srgbClr val="674EA7"/>
                </a:solidFill>
              </a:rPr>
              <a:t>                                      </a:t>
            </a:r>
            <a:r>
              <a:rPr lang="en">
                <a:solidFill>
                  <a:schemeClr val="lt1"/>
                </a:solidFill>
              </a:rPr>
              <a:t>#1469  </a:t>
            </a:r>
          </a:p>
          <a:p>
            <a:pPr algn="l" rtl="0">
              <a:spcBef>
                <a:spcPts val="0"/>
              </a:spcBef>
              <a:buNone/>
            </a:pPr>
            <a:r>
              <a:rPr lang="en">
                <a:solidFill>
                  <a:srgbClr val="674EA7"/>
                </a:solidFill>
              </a:rPr>
              <a:t>           </a:t>
            </a:r>
            <a:r>
              <a:rPr lang="en">
                <a:solidFill>
                  <a:schemeClr val="lt1"/>
                </a:solidFill>
              </a:rPr>
              <a:t>What happens to old train tracks.   </a:t>
            </a:r>
            <a:r>
              <a:rPr lang="en">
                <a:solidFill>
                  <a:srgbClr val="674EA7"/>
                </a:solidFill>
              </a:rPr>
              <a:t>                                                                                                  </a:t>
            </a:r>
          </a:p>
          <a:p>
            <a:pPr algn="l" rtl="0">
              <a:spcBef>
                <a:spcPts val="0"/>
              </a:spcBef>
              <a:buNone/>
            </a:pPr>
            <a:endParaRPr>
              <a:solidFill>
                <a:srgbClr val="674EA7"/>
              </a:solidFill>
            </a:endParaRPr>
          </a:p>
          <a:p>
            <a:pPr algn="l" rtl="0">
              <a:spcBef>
                <a:spcPts val="0"/>
              </a:spcBef>
              <a:buNone/>
            </a:pPr>
            <a:endParaRPr>
              <a:solidFill>
                <a:srgbClr val="674EA7"/>
              </a:solidFill>
            </a:endParaRPr>
          </a:p>
          <a:p>
            <a:pPr algn="l" rtl="0">
              <a:spcBef>
                <a:spcPts val="0"/>
              </a:spcBef>
              <a:buNone/>
            </a:pPr>
            <a:endParaRPr>
              <a:solidFill>
                <a:srgbClr val="674EA7"/>
              </a:solidFill>
            </a:endParaRPr>
          </a:p>
          <a:p>
            <a:pPr algn="l" rtl="0">
              <a:spcBef>
                <a:spcPts val="0"/>
              </a:spcBef>
              <a:buNone/>
            </a:pPr>
            <a:r>
              <a:rPr lang="en">
                <a:solidFill>
                  <a:srgbClr val="674EA7"/>
                </a:solidFill>
              </a:rPr>
              <a:t>                    </a:t>
            </a:r>
            <a:r>
              <a:rPr lang="en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By:Kaleigh Smith </a:t>
            </a:r>
          </a:p>
          <a:p>
            <a:pPr algn="l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  <a:p>
            <a:pPr algn="l">
              <a:spcBef>
                <a:spcPts val="0"/>
              </a:spcBef>
              <a:buNone/>
            </a:pPr>
            <a:endParaRPr>
              <a:solidFill>
                <a:srgbClr val="674EA7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11700" y="2609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What happens to old train tracks ?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54175" y="11294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Old train tracks get turned into rail trail.</a:t>
            </a:r>
            <a:r>
              <a:rPr lang="en">
                <a:solidFill>
                  <a:srgbClr val="9900FF"/>
                </a:solidFill>
              </a:rPr>
              <a:t>s.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9025" y="2034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What is a rail trail?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0" y="1017725"/>
            <a:ext cx="9090300" cy="35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A rail trail is a trail mostly is in the woods so when your walking you see the beautiful things of nature . </a:t>
            </a:r>
            <a:r>
              <a:rPr lang="en">
                <a:solidFill>
                  <a:srgbClr val="FF00FF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85150" y="3990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How many miles  of rail trails are there  in the U.S.A?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There are 30,000 miles of rail trails   and the rails- to -trails conservancy are  working on 8,000 more miles. 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 Fact 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70FFE4"/>
                </a:solidFill>
              </a:rPr>
              <a:t> Rail trails are made for walking ,cycling and sometimes even horse riding.The physical  parts of an old rail road is recycled and turned in to a raail trail.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  </a:t>
            </a:r>
            <a:r>
              <a:rPr lang="en"/>
              <a:t> 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96650" y="479575"/>
            <a:ext cx="8520599" cy="93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The physical parts of old railroad tracks are usually what?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4152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lr>
                <a:srgbClr val="00FFFF"/>
              </a:buClr>
              <a:buAutoNum type="alphaUcPeriod"/>
            </a:pPr>
            <a:r>
              <a:rPr lang="en">
                <a:solidFill>
                  <a:srgbClr val="00FFFF"/>
                </a:solidFill>
              </a:rPr>
              <a:t>trashed</a:t>
            </a:r>
          </a:p>
          <a:p>
            <a:pPr marL="457200" lvl="0" indent="-228600" rtl="0">
              <a:spcBef>
                <a:spcPts val="0"/>
              </a:spcBef>
              <a:buClr>
                <a:srgbClr val="00FFFF"/>
              </a:buClr>
              <a:buAutoNum type="alphaUcPeriod"/>
            </a:pPr>
            <a:r>
              <a:rPr lang="en">
                <a:solidFill>
                  <a:srgbClr val="00FFFF"/>
                </a:solidFill>
              </a:rPr>
              <a:t>recycled</a:t>
            </a:r>
          </a:p>
          <a:p>
            <a:pPr marL="457200" lvl="0" indent="-228600" rtl="0">
              <a:spcBef>
                <a:spcPts val="0"/>
              </a:spcBef>
              <a:buClr>
                <a:srgbClr val="00FFFF"/>
              </a:buClr>
              <a:buAutoNum type="alphaUcPeriod"/>
            </a:pPr>
            <a:r>
              <a:rPr lang="en">
                <a:solidFill>
                  <a:srgbClr val="00FFFF"/>
                </a:solidFill>
              </a:rPr>
              <a:t>stolen</a:t>
            </a:r>
          </a:p>
          <a:p>
            <a:pPr marL="457200" lvl="0" indent="-228600" rtl="0">
              <a:spcBef>
                <a:spcPts val="0"/>
              </a:spcBef>
              <a:buClr>
                <a:srgbClr val="00FFFF"/>
              </a:buClr>
              <a:buAutoNum type="alphaUcPeriod"/>
            </a:pPr>
            <a:r>
              <a:rPr lang="en">
                <a:solidFill>
                  <a:srgbClr val="00FFFF"/>
                </a:solidFill>
              </a:rPr>
              <a:t>burned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A. subways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B.highways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C.interstates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D.rail trails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>
                <a:solidFill>
                  <a:srgbClr val="00FF00"/>
                </a:solidFill>
              </a:rPr>
              <a:t>Abandoned railways that are converted to recreational trails are  known as</a:t>
            </a:r>
            <a:r>
              <a:rPr lang="en" sz="1800" b="1">
                <a:solidFill>
                  <a:srgbClr val="1C4587"/>
                </a:solidFill>
              </a:rPr>
              <a:t> </a:t>
            </a:r>
            <a:r>
              <a:rPr lang="en" sz="1800" b="1">
                <a:solidFill>
                  <a:srgbClr val="00FF00"/>
                </a:solidFill>
              </a:rPr>
              <a:t>what 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68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What nonprofit organization  helps communities convert  abandoned railways into rail trails ?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80500" y="1351400"/>
            <a:ext cx="8583000" cy="3527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A.rails-to-Trails conservancy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B.boy scouts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C.girl scouts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D.appalachian Trail Society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On-screen Show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Shadows Into Light</vt:lpstr>
      <vt:lpstr>simple-light-2</vt:lpstr>
      <vt:lpstr>PowerPoint Presentation</vt:lpstr>
      <vt:lpstr>What happens to old train tracks ?</vt:lpstr>
      <vt:lpstr>What is a rail trail?</vt:lpstr>
      <vt:lpstr>How many miles  of rail trails are there  in the U.S.A?</vt:lpstr>
      <vt:lpstr>Fun Fact </vt:lpstr>
      <vt:lpstr>The physical parts of old railroad tracks are usually what?</vt:lpstr>
      <vt:lpstr>Abandoned railways that are converted to recreational trails are  known as what ?</vt:lpstr>
      <vt:lpstr>What nonprofit organization  helps communities convert  abandoned railways into rail trails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CS-ISD</dc:creator>
  <cp:lastModifiedBy>CS-ISD</cp:lastModifiedBy>
  <cp:revision>1</cp:revision>
  <dcterms:modified xsi:type="dcterms:W3CDTF">2015-11-19T15:23:03Z</dcterms:modified>
</cp:coreProperties>
</file>