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WES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100"/>
    <p:text>Number?????</p:text>
  </p:cm>
  <p:cm authorId="0" idx="1">
    <p:pos x="6000" y="0"/>
    <p:text>The number should be in front of the question.</p:text>
  </p:cm>
</p:cmLst>
</file>

<file path=ppt/comments/comment2.xml><?xml version="1.0" encoding="utf-8"?>
<p:cmLst xmlns:a="http://schemas.openxmlformats.org/drawingml/2006/main" xmlns:r="http://schemas.openxmlformats.org/officeDocument/2006/relationships" xmlns:p="http://schemas.openxmlformats.org/presentationml/2006/main">
  <p:cm authorId="0" idx="3">
    <p:pos x="6000" y="0"/>
    <p:text>Spelling &amp; capital letters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491958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a:spcBef>
                <a:spcPts val="0"/>
              </a:spcBef>
              <a:buNone/>
            </a:pPr>
            <a:endParaRPr/>
          </a:p>
        </p:txBody>
      </p:sp>
    </p:spTree>
    <p:extLst>
      <p:ext uri="{BB962C8B-B14F-4D97-AF65-F5344CB8AC3E}">
        <p14:creationId xmlns:p14="http://schemas.microsoft.com/office/powerpoint/2010/main" val="338644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1973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3420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2066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9000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7917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0907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7935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algn="l">
              <a:spcBef>
                <a:spcPts val="0"/>
              </a:spcBef>
              <a:buNone/>
            </a:pPr>
            <a:r>
              <a:rPr lang="en">
                <a:solidFill>
                  <a:srgbClr val="FF00FF"/>
                </a:solidFill>
              </a:rPr>
              <a:t> </a:t>
            </a:r>
            <a:r>
              <a:rPr lang="en">
                <a:solidFill>
                  <a:srgbClr val="000000"/>
                </a:solidFill>
              </a:rPr>
              <a:t>#1210 </a:t>
            </a:r>
            <a:r>
              <a:rPr lang="en"/>
              <a:t>Are mermaids real?</a:t>
            </a:r>
          </a:p>
        </p:txBody>
      </p:sp>
      <p:sp>
        <p:nvSpPr>
          <p:cNvPr id="51" name="Shape 51"/>
          <p:cNvSpPr txBox="1">
            <a:spLocks noGrp="1"/>
          </p:cNvSpPr>
          <p:nvPr>
            <p:ph type="subTitle" idx="1"/>
          </p:nvPr>
        </p:nvSpPr>
        <p:spPr>
          <a:xfrm>
            <a:off x="158325" y="2845925"/>
            <a:ext cx="8520599" cy="792600"/>
          </a:xfrm>
          <a:prstGeom prst="rect">
            <a:avLst/>
          </a:prstGeom>
        </p:spPr>
        <p:txBody>
          <a:bodyPr lIns="91425" tIns="91425" rIns="91425" bIns="91425" anchor="t" anchorCtr="0">
            <a:noAutofit/>
          </a:bodyPr>
          <a:lstStyle/>
          <a:p>
            <a:pPr algn="l">
              <a:spcBef>
                <a:spcPts val="0"/>
              </a:spcBef>
              <a:buNone/>
            </a:pPr>
            <a:r>
              <a:rPr lang="en">
                <a:solidFill>
                  <a:schemeClr val="dk1"/>
                </a:solidFill>
              </a:rPr>
              <a:t>By:Katie</a:t>
            </a:r>
          </a:p>
        </p:txBody>
      </p:sp>
      <p:sp>
        <p:nvSpPr>
          <p:cNvPr id="52" name="Shape 52"/>
          <p:cNvSpPr txBox="1"/>
          <p:nvPr/>
        </p:nvSpPr>
        <p:spPr>
          <a:xfrm flipH="1">
            <a:off x="1714675" y="3292000"/>
            <a:ext cx="86999" cy="291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46275" y="1361150"/>
            <a:ext cx="8520599" cy="1655400"/>
          </a:xfrm>
          <a:prstGeom prst="rect">
            <a:avLst/>
          </a:prstGeom>
        </p:spPr>
        <p:txBody>
          <a:bodyPr lIns="91425" tIns="91425" rIns="91425" bIns="91425" anchor="t" anchorCtr="0">
            <a:noAutofit/>
          </a:bodyPr>
          <a:lstStyle/>
          <a:p>
            <a:pPr rtl="0">
              <a:spcBef>
                <a:spcPts val="0"/>
              </a:spcBef>
              <a:buNone/>
            </a:pPr>
            <a:r>
              <a:rPr lang="en">
                <a:solidFill>
                  <a:srgbClr val="FF0000"/>
                </a:solidFill>
              </a:rPr>
              <a:t>Are mermaids real? </a:t>
            </a:r>
          </a:p>
          <a:p>
            <a:pPr>
              <a:spcBef>
                <a:spcPts val="0"/>
              </a:spcBef>
              <a:buNone/>
            </a:pPr>
            <a:r>
              <a:rPr lang="en">
                <a:solidFill>
                  <a:srgbClr val="000000"/>
                </a:solidFill>
              </a:rPr>
              <a:t>Mermaids are not real but some people still believe in them.</a:t>
            </a:r>
          </a:p>
        </p:txBody>
      </p:sp>
      <p:sp>
        <p:nvSpPr>
          <p:cNvPr id="58" name="Shape 58"/>
          <p:cNvSpPr txBox="1">
            <a:spLocks noGrp="1"/>
          </p:cNvSpPr>
          <p:nvPr>
            <p:ph type="body" idx="1"/>
          </p:nvPr>
        </p:nvSpPr>
        <p:spPr>
          <a:xfrm>
            <a:off x="115450" y="1170475"/>
            <a:ext cx="8520599" cy="2933400"/>
          </a:xfrm>
          <a:prstGeom prst="rect">
            <a:avLst/>
          </a:prstGeom>
        </p:spPr>
        <p:txBody>
          <a:bodyPr lIns="91425" tIns="91425" rIns="91425" bIns="91425" anchor="t" anchorCtr="0">
            <a:noAutofit/>
          </a:bodyPr>
          <a:lstStyle/>
          <a:p>
            <a:pPr>
              <a:spcBef>
                <a:spcPts val="0"/>
              </a:spcBef>
              <a:buNone/>
            </a:pPr>
            <a:r>
              <a:rPr lang="en"/>
              <a:t>.</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477100" y="157300"/>
            <a:ext cx="8520599" cy="572699"/>
          </a:xfrm>
          <a:prstGeom prst="rect">
            <a:avLst/>
          </a:prstGeom>
        </p:spPr>
        <p:txBody>
          <a:bodyPr lIns="91425" tIns="91425" rIns="91425" bIns="91425" anchor="t" anchorCtr="0">
            <a:noAutofit/>
          </a:bodyPr>
          <a:lstStyle/>
          <a:p>
            <a:pPr lvl="0" rtl="0">
              <a:spcBef>
                <a:spcPts val="0"/>
              </a:spcBef>
              <a:buNone/>
            </a:pPr>
            <a:r>
              <a:rPr lang="en">
                <a:solidFill>
                  <a:srgbClr val="000000"/>
                </a:solidFill>
              </a:rPr>
              <a:t>What are mermaids?</a:t>
            </a:r>
          </a:p>
        </p:txBody>
      </p:sp>
      <p:sp>
        <p:nvSpPr>
          <p:cNvPr id="64" name="Shape 64"/>
          <p:cNvSpPr txBox="1">
            <a:spLocks noGrp="1"/>
          </p:cNvSpPr>
          <p:nvPr>
            <p:ph type="body" idx="1"/>
          </p:nvPr>
        </p:nvSpPr>
        <p:spPr>
          <a:xfrm>
            <a:off x="1082625" y="863550"/>
            <a:ext cx="8520599" cy="3416400"/>
          </a:xfrm>
          <a:prstGeom prst="rect">
            <a:avLst/>
          </a:prstGeom>
        </p:spPr>
        <p:txBody>
          <a:bodyPr lIns="91425" tIns="91425" rIns="91425" bIns="91425" anchor="t" anchorCtr="0">
            <a:noAutofit/>
          </a:bodyPr>
          <a:lstStyle/>
          <a:p>
            <a:pPr lvl="0" rtl="0">
              <a:spcBef>
                <a:spcPts val="0"/>
              </a:spcBef>
              <a:buNone/>
            </a:pPr>
            <a:r>
              <a:rPr lang="en">
                <a:solidFill>
                  <a:schemeClr val="lt1"/>
                </a:solidFill>
              </a:rPr>
              <a:t>A mermaid is a mythology creature that is half-fish and half-human.</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solidFill>
                  <a:srgbClr val="00FF00"/>
                </a:solidFill>
              </a:rPr>
              <a:t>How long have mermaids myths and legends been around?</a:t>
            </a:r>
          </a:p>
        </p:txBody>
      </p:sp>
      <p:sp>
        <p:nvSpPr>
          <p:cNvPr id="70" name="Shape 70"/>
          <p:cNvSpPr txBox="1">
            <a:spLocks noGrp="1"/>
          </p:cNvSpPr>
          <p:nvPr>
            <p:ph type="body" idx="1"/>
          </p:nvPr>
        </p:nvSpPr>
        <p:spPr>
          <a:xfrm>
            <a:off x="311700" y="1693750"/>
            <a:ext cx="8520599" cy="2875200"/>
          </a:xfrm>
          <a:prstGeom prst="rect">
            <a:avLst/>
          </a:prstGeom>
        </p:spPr>
        <p:txBody>
          <a:bodyPr lIns="91425" tIns="91425" rIns="91425" bIns="91425" anchor="t" anchorCtr="0">
            <a:noAutofit/>
          </a:bodyPr>
          <a:lstStyle/>
          <a:p>
            <a:pPr lvl="0" rtl="0">
              <a:spcBef>
                <a:spcPts val="0"/>
              </a:spcBef>
              <a:buNone/>
            </a:pPr>
            <a:r>
              <a:rPr lang="en">
                <a:solidFill>
                  <a:srgbClr val="1155CC"/>
                </a:solidFill>
              </a:rPr>
              <a:t>Mermaids myths have been around for thousands of years.</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80825" y="117825"/>
            <a:ext cx="8520599" cy="572699"/>
          </a:xfrm>
          <a:prstGeom prst="rect">
            <a:avLst/>
          </a:prstGeom>
        </p:spPr>
        <p:txBody>
          <a:bodyPr lIns="91425" tIns="91425" rIns="91425" bIns="91425" anchor="t" anchorCtr="0">
            <a:noAutofit/>
          </a:bodyPr>
          <a:lstStyle/>
          <a:p>
            <a:pPr>
              <a:spcBef>
                <a:spcPts val="0"/>
              </a:spcBef>
              <a:buNone/>
            </a:pPr>
            <a:r>
              <a:rPr lang="en">
                <a:solidFill>
                  <a:srgbClr val="FF9900"/>
                </a:solidFill>
              </a:rPr>
              <a:t>Interesting fact</a:t>
            </a:r>
          </a:p>
        </p:txBody>
      </p:sp>
      <p:sp>
        <p:nvSpPr>
          <p:cNvPr id="76" name="Shape 76"/>
          <p:cNvSpPr txBox="1">
            <a:spLocks noGrp="1"/>
          </p:cNvSpPr>
          <p:nvPr>
            <p:ph type="body" idx="1"/>
          </p:nvPr>
        </p:nvSpPr>
        <p:spPr>
          <a:xfrm>
            <a:off x="0" y="690525"/>
            <a:ext cx="8520599" cy="3416400"/>
          </a:xfrm>
          <a:prstGeom prst="rect">
            <a:avLst/>
          </a:prstGeom>
        </p:spPr>
        <p:txBody>
          <a:bodyPr lIns="91425" tIns="91425" rIns="91425" bIns="91425" anchor="t" anchorCtr="0">
            <a:noAutofit/>
          </a:bodyPr>
          <a:lstStyle/>
          <a:p>
            <a:pPr>
              <a:spcBef>
                <a:spcPts val="0"/>
              </a:spcBef>
              <a:buNone/>
            </a:pPr>
            <a:r>
              <a:rPr lang="en">
                <a:solidFill>
                  <a:srgbClr val="000000"/>
                </a:solidFill>
              </a:rPr>
              <a:t>The sirens of greek mythology were known to lure sailors into dangerous waters with their beauty and singing.Mermaids sightings might actually be nothing more than misunderstood encounters with manatees and dugongs.Mermaids are known as half-woman and half-fish.</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00"/>
                </a:solidFill>
              </a:rPr>
              <a:t> A mermaid is half woman and half what other</a:t>
            </a:r>
            <a:r>
              <a:rPr lang="en"/>
              <a:t> </a:t>
            </a:r>
            <a:r>
              <a:rPr lang="en">
                <a:solidFill>
                  <a:srgbClr val="FFFF00"/>
                </a:solidFill>
              </a:rPr>
              <a:t>creature?</a:t>
            </a:r>
          </a:p>
        </p:txBody>
      </p:sp>
      <p:sp>
        <p:nvSpPr>
          <p:cNvPr id="82" name="Shape 82"/>
          <p:cNvSpPr txBox="1">
            <a:spLocks noGrp="1"/>
          </p:cNvSpPr>
          <p:nvPr>
            <p:ph type="body" idx="1"/>
          </p:nvPr>
        </p:nvSpPr>
        <p:spPr>
          <a:xfrm>
            <a:off x="311700" y="1577500"/>
            <a:ext cx="8520599" cy="2991299"/>
          </a:xfrm>
          <a:prstGeom prst="rect">
            <a:avLst/>
          </a:prstGeom>
        </p:spPr>
        <p:txBody>
          <a:bodyPr lIns="91425" tIns="91425" rIns="91425" bIns="91425" anchor="t" anchorCtr="0">
            <a:noAutofit/>
          </a:bodyPr>
          <a:lstStyle/>
          <a:p>
            <a:pPr rtl="0">
              <a:spcBef>
                <a:spcPts val="0"/>
              </a:spcBef>
              <a:buNone/>
            </a:pPr>
            <a:r>
              <a:rPr lang="en">
                <a:solidFill>
                  <a:schemeClr val="lt1"/>
                </a:solidFill>
              </a:rPr>
              <a:t>A.fish</a:t>
            </a:r>
          </a:p>
          <a:p>
            <a:pPr rtl="0">
              <a:spcBef>
                <a:spcPts val="0"/>
              </a:spcBef>
              <a:buNone/>
            </a:pPr>
            <a:r>
              <a:rPr lang="en">
                <a:solidFill>
                  <a:schemeClr val="lt1"/>
                </a:solidFill>
              </a:rPr>
              <a:t>B.bird</a:t>
            </a:r>
          </a:p>
          <a:p>
            <a:pPr rtl="0">
              <a:spcBef>
                <a:spcPts val="0"/>
              </a:spcBef>
              <a:buNone/>
            </a:pPr>
            <a:r>
              <a:rPr lang="en">
                <a:solidFill>
                  <a:schemeClr val="lt1"/>
                </a:solidFill>
              </a:rPr>
              <a:t>C.reptile</a:t>
            </a:r>
          </a:p>
          <a:p>
            <a:pPr>
              <a:spcBef>
                <a:spcPts val="0"/>
              </a:spcBef>
              <a:buNone/>
            </a:pPr>
            <a:r>
              <a:rPr lang="en">
                <a:solidFill>
                  <a:schemeClr val="lt1"/>
                </a:solidFill>
              </a:rPr>
              <a:t>D.snake</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599" cy="958200"/>
          </a:xfrm>
          <a:prstGeom prst="rect">
            <a:avLst/>
          </a:prstGeom>
        </p:spPr>
        <p:txBody>
          <a:bodyPr lIns="91425" tIns="91425" rIns="91425" bIns="91425" anchor="t" anchorCtr="0">
            <a:noAutofit/>
          </a:bodyPr>
          <a:lstStyle/>
          <a:p>
            <a:pPr lvl="0" rtl="0">
              <a:spcBef>
                <a:spcPts val="0"/>
              </a:spcBef>
              <a:buNone/>
            </a:pPr>
            <a:r>
              <a:rPr lang="en">
                <a:solidFill>
                  <a:srgbClr val="FF0000"/>
                </a:solidFill>
              </a:rPr>
              <a:t>Supposed mermaid might merely be misunderstood</a:t>
            </a:r>
            <a:r>
              <a:rPr lang="en"/>
              <a:t> </a:t>
            </a:r>
            <a:r>
              <a:rPr lang="en">
                <a:solidFill>
                  <a:srgbClr val="FF0000"/>
                </a:solidFill>
              </a:rPr>
              <a:t>encounters with dugongs or what other creatures?</a:t>
            </a:r>
          </a:p>
        </p:txBody>
      </p:sp>
      <p:sp>
        <p:nvSpPr>
          <p:cNvPr id="88" name="Shape 88"/>
          <p:cNvSpPr txBox="1">
            <a:spLocks noGrp="1"/>
          </p:cNvSpPr>
          <p:nvPr>
            <p:ph type="body" idx="1"/>
          </p:nvPr>
        </p:nvSpPr>
        <p:spPr>
          <a:xfrm>
            <a:off x="154650" y="1926225"/>
            <a:ext cx="8520599" cy="2729700"/>
          </a:xfrm>
          <a:prstGeom prst="rect">
            <a:avLst/>
          </a:prstGeom>
        </p:spPr>
        <p:txBody>
          <a:bodyPr lIns="91425" tIns="91425" rIns="91425" bIns="91425" anchor="t" anchorCtr="0">
            <a:noAutofit/>
          </a:bodyPr>
          <a:lstStyle/>
          <a:p>
            <a:pPr rtl="0">
              <a:spcBef>
                <a:spcPts val="0"/>
              </a:spcBef>
              <a:buNone/>
            </a:pPr>
            <a:r>
              <a:rPr lang="en">
                <a:solidFill>
                  <a:schemeClr val="lt1"/>
                </a:solidFill>
              </a:rPr>
              <a:t>A.dolphins</a:t>
            </a:r>
          </a:p>
          <a:p>
            <a:pPr rtl="0">
              <a:spcBef>
                <a:spcPts val="0"/>
              </a:spcBef>
              <a:buNone/>
            </a:pPr>
            <a:r>
              <a:rPr lang="en">
                <a:solidFill>
                  <a:schemeClr val="lt1"/>
                </a:solidFill>
              </a:rPr>
              <a:t>B.whales</a:t>
            </a:r>
          </a:p>
          <a:p>
            <a:pPr rtl="0">
              <a:spcBef>
                <a:spcPts val="0"/>
              </a:spcBef>
              <a:buNone/>
            </a:pPr>
            <a:r>
              <a:rPr lang="en">
                <a:solidFill>
                  <a:schemeClr val="lt1"/>
                </a:solidFill>
              </a:rPr>
              <a:t>C.sharks</a:t>
            </a:r>
          </a:p>
          <a:p>
            <a:pPr lvl="0" rtl="0">
              <a:spcBef>
                <a:spcPts val="0"/>
              </a:spcBef>
              <a:buNone/>
            </a:pPr>
            <a:r>
              <a:rPr lang="en">
                <a:solidFill>
                  <a:schemeClr val="lt1"/>
                </a:solidFill>
              </a:rPr>
              <a:t>D.manatees</a:t>
            </a: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Mermaids often been associated with what dangerous mythological Greek creature?</a:t>
            </a:r>
          </a:p>
        </p:txBody>
      </p:sp>
      <p:sp>
        <p:nvSpPr>
          <p:cNvPr id="94" name="Shape 94"/>
          <p:cNvSpPr txBox="1">
            <a:spLocks noGrp="1"/>
          </p:cNvSpPr>
          <p:nvPr>
            <p:ph type="body" idx="1"/>
          </p:nvPr>
        </p:nvSpPr>
        <p:spPr>
          <a:xfrm>
            <a:off x="311700" y="1577500"/>
            <a:ext cx="8520599" cy="2991299"/>
          </a:xfrm>
          <a:prstGeom prst="rect">
            <a:avLst/>
          </a:prstGeom>
        </p:spPr>
        <p:txBody>
          <a:bodyPr lIns="91425" tIns="91425" rIns="91425" bIns="91425" anchor="t" anchorCtr="0">
            <a:noAutofit/>
          </a:bodyPr>
          <a:lstStyle/>
          <a:p>
            <a:pPr rtl="0">
              <a:spcBef>
                <a:spcPts val="0"/>
              </a:spcBef>
              <a:buNone/>
            </a:pPr>
            <a:r>
              <a:rPr lang="en">
                <a:solidFill>
                  <a:schemeClr val="lt1"/>
                </a:solidFill>
              </a:rPr>
              <a:t>A.Trojan Horse </a:t>
            </a:r>
          </a:p>
          <a:p>
            <a:pPr rtl="0">
              <a:spcBef>
                <a:spcPts val="0"/>
              </a:spcBef>
              <a:buNone/>
            </a:pPr>
            <a:r>
              <a:rPr lang="en">
                <a:solidFill>
                  <a:schemeClr val="lt1"/>
                </a:solidFill>
              </a:rPr>
              <a:t>B.Sirns</a:t>
            </a:r>
          </a:p>
          <a:p>
            <a:pPr rtl="0">
              <a:spcBef>
                <a:spcPts val="0"/>
              </a:spcBef>
              <a:buNone/>
            </a:pPr>
            <a:r>
              <a:rPr lang="en">
                <a:solidFill>
                  <a:schemeClr val="lt1"/>
                </a:solidFill>
              </a:rPr>
              <a:t>C.Dugongs</a:t>
            </a:r>
          </a:p>
          <a:p>
            <a:pPr lvl="0" rtl="0">
              <a:spcBef>
                <a:spcPts val="0"/>
              </a:spcBef>
              <a:buNone/>
            </a:pPr>
            <a:r>
              <a:rPr lang="en">
                <a:solidFill>
                  <a:schemeClr val="lt1"/>
                </a:solidFill>
              </a:rPr>
              <a:t>D.Anemones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Words>
  <Application>Microsoft Office PowerPoint</Application>
  <PresentationFormat>On-screen Show (16:9)</PresentationFormat>
  <Paragraphs>27</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simple-light-2</vt:lpstr>
      <vt:lpstr> #1210 Are mermaids real?</vt:lpstr>
      <vt:lpstr>Are mermaids real?  Mermaids are not real but some people still believe in them.</vt:lpstr>
      <vt:lpstr>What are mermaids?</vt:lpstr>
      <vt:lpstr>How long have mermaids myths and legends been around?</vt:lpstr>
      <vt:lpstr>Interesting fact</vt:lpstr>
      <vt:lpstr> A mermaid is half woman and half what other creature?</vt:lpstr>
      <vt:lpstr>Supposed mermaid might merely be misunderstood encounters with dugongs or what other creatures?</vt:lpstr>
      <vt:lpstr>Mermaids often been associated with what dangerous mythological Greek creature?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#1210 Are mermaids real?</dc:title>
  <dc:creator>CS-ISD</dc:creator>
  <cp:lastModifiedBy>CS-ISD</cp:lastModifiedBy>
  <cp:revision>1</cp:revision>
  <dcterms:modified xsi:type="dcterms:W3CDTF">2015-11-19T15:10:57Z</dcterms:modified>
</cp:coreProperties>
</file>