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NA WEST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2">
    <p:pos x="6000" y="0"/>
    <p:text>Not completely accurate. What about type O?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Notice the red line in you first sentence.
I also made a correction in green. Change it to black one you understand what I did.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81471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758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928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4948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1986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992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573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216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7553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/>
              <a:t>#1507  What type of blood do you have?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261875" y="4350900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By: Leah Tripp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139125" y="16887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type of blood do you have ?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You may have your parents type of blood or a family members.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625" y="11639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You may have one or two types of blood. If you have two types of blood you have ab blood or ab+ or ab-.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311625" y="425750"/>
            <a:ext cx="8520599" cy="54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How many types of blood do you have?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type of blood can be given to any one ?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You must be given your type of blood or you could ether die or   have horrible pain. People with ab blood can be given a and b   blood.  If you have type o blood can only be give type o blood.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Interesting facts.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You can have a blood transfusion if too much blood is lost.    There are blood markers so you can tell what type of blood you have. People with Type O+ blood are known as universal donors.                 </a:t>
            </a:r>
            <a:r>
              <a:rPr lang="en"/>
              <a:t>                  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type of blood do you have?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lphaUcPeriod"/>
            </a:pPr>
            <a:r>
              <a:rPr lang="en"/>
              <a:t>your moms or dads </a:t>
            </a:r>
          </a:p>
          <a:p>
            <a:pPr marL="457200" lvl="0" indent="-228600" rtl="0">
              <a:spcBef>
                <a:spcPts val="0"/>
              </a:spcBef>
              <a:buAutoNum type="alphaUcPeriod"/>
            </a:pPr>
            <a:r>
              <a:rPr lang="en"/>
              <a:t>a family members</a:t>
            </a:r>
          </a:p>
          <a:p>
            <a:pPr marL="457200" lvl="0" indent="-228600" rtl="0">
              <a:spcBef>
                <a:spcPts val="0"/>
              </a:spcBef>
              <a:buAutoNum type="alphaUcPeriod"/>
            </a:pPr>
            <a:r>
              <a:rPr lang="en"/>
              <a:t>all of the abof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many types of blood are there?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175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lphaUcPeriod"/>
            </a:pPr>
            <a:r>
              <a:rPr lang="en"/>
              <a:t>8</a:t>
            </a:r>
          </a:p>
          <a:p>
            <a:pPr marL="457200" lvl="0" indent="-228600" rtl="0">
              <a:spcBef>
                <a:spcPts val="0"/>
              </a:spcBef>
              <a:buAutoNum type="alphaUcPeriod"/>
            </a:pPr>
            <a:r>
              <a:rPr lang="en"/>
              <a:t>21</a:t>
            </a:r>
          </a:p>
          <a:p>
            <a:pPr marL="457200" lvl="0" indent="-228600" rtl="0">
              <a:spcBef>
                <a:spcPts val="0"/>
              </a:spcBef>
              <a:buAutoNum type="alphaUcPeriod"/>
            </a:pPr>
            <a:r>
              <a:rPr lang="en"/>
              <a:t>17</a:t>
            </a:r>
          </a:p>
          <a:p>
            <a:pPr marL="457200" lvl="0" indent="-228600" rtl="0">
              <a:spcBef>
                <a:spcPts val="0"/>
              </a:spcBef>
              <a:buAutoNum type="alphaUcPeriod"/>
            </a:pPr>
            <a:r>
              <a:rPr lang="en"/>
              <a:t>12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What type of blood can bven to any one ?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3F3F3"/>
              </a:buClr>
              <a:buAutoNum type="alphaUcPeriod"/>
            </a:pPr>
            <a:r>
              <a:rPr lang="en">
                <a:solidFill>
                  <a:srgbClr val="F3F3F3"/>
                </a:solidFill>
              </a:rPr>
              <a:t>yours</a:t>
            </a:r>
          </a:p>
          <a:p>
            <a:pPr marL="457200" lvl="0" indent="-228600" rtl="0">
              <a:spcBef>
                <a:spcPts val="0"/>
              </a:spcBef>
              <a:buClr>
                <a:srgbClr val="F3F3F3"/>
              </a:buClr>
              <a:buAutoNum type="alphaUcPeriod"/>
            </a:pPr>
            <a:r>
              <a:rPr lang="en">
                <a:solidFill>
                  <a:srgbClr val="F3F3F3"/>
                </a:solidFill>
              </a:rPr>
              <a:t>anybodys</a:t>
            </a:r>
          </a:p>
          <a:p>
            <a:pPr marL="457200" lvl="0" indent="-228600" rtl="0">
              <a:spcBef>
                <a:spcPts val="0"/>
              </a:spcBef>
              <a:buClr>
                <a:srgbClr val="F3F3F3"/>
              </a:buClr>
              <a:buAutoNum type="alphaUcPeriod"/>
            </a:pPr>
            <a:r>
              <a:rPr lang="en">
                <a:solidFill>
                  <a:srgbClr val="F3F3F3"/>
                </a:solidFill>
              </a:rPr>
              <a:t>all of the abof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On-screen Show (16:9)</PresentationFormat>
  <Paragraphs>23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simple-light-2</vt:lpstr>
      <vt:lpstr>#1507  What type of blood do you have?</vt:lpstr>
      <vt:lpstr>What type of blood do you have ?</vt:lpstr>
      <vt:lpstr>PowerPoint Presentation</vt:lpstr>
      <vt:lpstr>What type of blood can be given to any one ?</vt:lpstr>
      <vt:lpstr>Interesting facts.</vt:lpstr>
      <vt:lpstr>What type of blood do you have?</vt:lpstr>
      <vt:lpstr>How many types of blood are there?</vt:lpstr>
      <vt:lpstr>What type of blood can bven to any one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#1507  What type of blood do you have?</dc:title>
  <dc:creator>CS-ISD</dc:creator>
  <cp:lastModifiedBy>CS-ISD</cp:lastModifiedBy>
  <cp:revision>1</cp:revision>
  <dcterms:modified xsi:type="dcterms:W3CDTF">2015-11-09T17:13:16Z</dcterms:modified>
</cp:coreProperties>
</file>