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3.xml" ContentType="application/vnd.openxmlformats-officedocument.presentationml.comments+xml"/>
  <Override PartName="/ppt/notesSlides/notesSlide6.xml" ContentType="application/vnd.openxmlformats-officedocument.presentationml.notesSlide+xml"/>
  <Override PartName="/ppt/comments/comment4.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Dancing Script" panose="020B0604020202020204" charset="0"/>
      <p:regular r:id="rId14"/>
      <p:bold r:id="rId15"/>
    </p:embeddedFont>
    <p:embeddedFont>
      <p:font typeface="Economica" panose="020B0604020202020204" charset="0"/>
      <p:regular r:id="rId16"/>
      <p:bold r:id="rId17"/>
      <p:italic r:id="rId18"/>
      <p:boldItalic r:id="rId19"/>
    </p:embeddedFont>
    <p:embeddedFont>
      <p:font typeface="Open Sans" panose="020B0604020202020204" charset="0"/>
      <p:regular r:id="rId20"/>
      <p:bold r:id="rId21"/>
      <p:italic r:id="rId22"/>
      <p:boldItalic r:id="rId23"/>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INA WEST" initials="" lastIdx="6" clrIdx="0"/>
  <p:cmAuthor id="1" name="Mackenzie Riggs"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2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font" Target="fonts/font10.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idx="6">
    <p:pos x="6000" y="200"/>
    <p:text>Where?</p:text>
  </p:cm>
  <p:cm authorId="1" idx="1">
    <p:pos x="6000" y="100"/>
    <p:text>ok i did</p:text>
  </p:cm>
  <p:cm authorId="0" idx="5">
    <p:pos x="6000" y="0"/>
    <p:text>Number?</p:text>
  </p:cm>
</p:cmLst>
</file>

<file path=ppt/comments/comment2.xml><?xml version="1.0" encoding="utf-8"?>
<p:cmLst xmlns:a="http://schemas.openxmlformats.org/drawingml/2006/main" xmlns:r="http://schemas.openxmlformats.org/officeDocument/2006/relationships" xmlns:p="http://schemas.openxmlformats.org/presentationml/2006/main">
  <p:cm authorId="0" idx="2">
    <p:pos x="6000" y="0"/>
    <p:text>Yellow will be hard to read.</p:text>
  </p:cm>
</p:cmLst>
</file>

<file path=ppt/comments/comment3.xml><?xml version="1.0" encoding="utf-8"?>
<p:cmLst xmlns:a="http://schemas.openxmlformats.org/drawingml/2006/main" xmlns:r="http://schemas.openxmlformats.org/officeDocument/2006/relationships" xmlns:p="http://schemas.openxmlformats.org/presentationml/2006/main">
  <p:cm authorId="0" idx="4">
    <p:pos x="6000" y="100"/>
    <p:text>Proofread</p:text>
  </p:cm>
  <p:cm authorId="0" idx="1">
    <p:pos x="6000" y="0"/>
    <p:text>Capitalize proper nouns:
Key West
Virginia
Pacific</p:text>
  </p:cm>
</p:cmLst>
</file>

<file path=ppt/comments/comment4.xml><?xml version="1.0" encoding="utf-8"?>
<p:cmLst xmlns:a="http://schemas.openxmlformats.org/drawingml/2006/main" xmlns:r="http://schemas.openxmlformats.org/officeDocument/2006/relationships" xmlns:p="http://schemas.openxmlformats.org/presentationml/2006/main">
  <p:cm authorId="0" idx="3">
    <p:pos x="6000" y="0"/>
    <p:text>Why did you use all caps for your answers?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5872171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5894725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5023220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962835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52255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845528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10451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220193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889602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931629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684768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80397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p:nvPr/>
        </p:nvSpPr>
        <p:spPr>
          <a:xfrm>
            <a:off x="2744012" y="756700"/>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0" name="Shape 10"/>
          <p:cNvSpPr/>
          <p:nvPr/>
        </p:nvSpPr>
        <p:spPr>
          <a:xfrm rot="10800000">
            <a:off x="5318350" y="32667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1" name="Shape 11"/>
          <p:cNvSpPr txBox="1">
            <a:spLocks noGrp="1"/>
          </p:cNvSpPr>
          <p:nvPr>
            <p:ph type="ctrTitle"/>
          </p:nvPr>
        </p:nvSpPr>
        <p:spPr>
          <a:xfrm>
            <a:off x="3044700" y="1444255"/>
            <a:ext cx="3054600" cy="1537199"/>
          </a:xfrm>
          <a:prstGeom prst="rect">
            <a:avLst/>
          </a:prstGeom>
        </p:spPr>
        <p:txBody>
          <a:bodyPr lIns="91425" tIns="91425" rIns="91425" bIns="91425" anchor="b"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12" name="Shape 12"/>
          <p:cNvSpPr txBox="1">
            <a:spLocks noGrp="1"/>
          </p:cNvSpPr>
          <p:nvPr>
            <p:ph type="subTitle" idx="1"/>
          </p:nvPr>
        </p:nvSpPr>
        <p:spPr>
          <a:xfrm>
            <a:off x="3044700" y="3116580"/>
            <a:ext cx="3054600" cy="701399"/>
          </a:xfrm>
          <a:prstGeom prst="rect">
            <a:avLst/>
          </a:prstGeom>
        </p:spPr>
        <p:txBody>
          <a:bodyPr lIns="91425" tIns="91425" rIns="91425" bIns="91425" anchor="t" anchorCtr="0"/>
          <a:lstStyle>
            <a:lvl1pPr algn="ctr">
              <a:lnSpc>
                <a:spcPct val="100000"/>
              </a:lnSpc>
              <a:spcBef>
                <a:spcPts val="0"/>
              </a:spcBef>
              <a:spcAft>
                <a:spcPts val="0"/>
              </a:spcAft>
              <a:buSzPct val="100000"/>
              <a:buFont typeface="Economica"/>
              <a:buNone/>
              <a:defRPr sz="2100">
                <a:latin typeface="Economica"/>
                <a:ea typeface="Economica"/>
                <a:cs typeface="Economica"/>
                <a:sym typeface="Economica"/>
              </a:defRPr>
            </a:lvl1pPr>
            <a:lvl2pPr algn="ctr">
              <a:lnSpc>
                <a:spcPct val="100000"/>
              </a:lnSpc>
              <a:spcBef>
                <a:spcPts val="0"/>
              </a:spcBef>
              <a:spcAft>
                <a:spcPts val="0"/>
              </a:spcAft>
              <a:buSzPct val="100000"/>
              <a:buFont typeface="Economica"/>
              <a:buNone/>
              <a:defRPr sz="2100">
                <a:latin typeface="Economica"/>
                <a:ea typeface="Economica"/>
                <a:cs typeface="Economica"/>
                <a:sym typeface="Economica"/>
              </a:defRPr>
            </a:lvl2pPr>
            <a:lvl3pPr algn="ctr">
              <a:lnSpc>
                <a:spcPct val="100000"/>
              </a:lnSpc>
              <a:spcBef>
                <a:spcPts val="0"/>
              </a:spcBef>
              <a:spcAft>
                <a:spcPts val="0"/>
              </a:spcAft>
              <a:buSzPct val="100000"/>
              <a:buFont typeface="Economica"/>
              <a:buNone/>
              <a:defRPr sz="2100">
                <a:latin typeface="Economica"/>
                <a:ea typeface="Economica"/>
                <a:cs typeface="Economica"/>
                <a:sym typeface="Economica"/>
              </a:defRPr>
            </a:lvl3pPr>
            <a:lvl4pPr algn="ctr">
              <a:lnSpc>
                <a:spcPct val="100000"/>
              </a:lnSpc>
              <a:spcBef>
                <a:spcPts val="0"/>
              </a:spcBef>
              <a:spcAft>
                <a:spcPts val="0"/>
              </a:spcAft>
              <a:buSzPct val="100000"/>
              <a:buFont typeface="Economica"/>
              <a:buNone/>
              <a:defRPr sz="2100">
                <a:latin typeface="Economica"/>
                <a:ea typeface="Economica"/>
                <a:cs typeface="Economica"/>
                <a:sym typeface="Economica"/>
              </a:defRPr>
            </a:lvl4pPr>
            <a:lvl5pPr algn="ctr">
              <a:lnSpc>
                <a:spcPct val="100000"/>
              </a:lnSpc>
              <a:spcBef>
                <a:spcPts val="0"/>
              </a:spcBef>
              <a:spcAft>
                <a:spcPts val="0"/>
              </a:spcAft>
              <a:buSzPct val="100000"/>
              <a:buFont typeface="Economica"/>
              <a:buNone/>
              <a:defRPr sz="2100">
                <a:latin typeface="Economica"/>
                <a:ea typeface="Economica"/>
                <a:cs typeface="Economica"/>
                <a:sym typeface="Economica"/>
              </a:defRPr>
            </a:lvl5pPr>
            <a:lvl6pPr algn="ctr">
              <a:lnSpc>
                <a:spcPct val="100000"/>
              </a:lnSpc>
              <a:spcBef>
                <a:spcPts val="0"/>
              </a:spcBef>
              <a:spcAft>
                <a:spcPts val="0"/>
              </a:spcAft>
              <a:buSzPct val="100000"/>
              <a:buFont typeface="Economica"/>
              <a:buNone/>
              <a:defRPr sz="2100">
                <a:latin typeface="Economica"/>
                <a:ea typeface="Economica"/>
                <a:cs typeface="Economica"/>
                <a:sym typeface="Economica"/>
              </a:defRPr>
            </a:lvl6pPr>
            <a:lvl7pPr algn="ctr">
              <a:lnSpc>
                <a:spcPct val="100000"/>
              </a:lnSpc>
              <a:spcBef>
                <a:spcPts val="0"/>
              </a:spcBef>
              <a:spcAft>
                <a:spcPts val="0"/>
              </a:spcAft>
              <a:buSzPct val="100000"/>
              <a:buFont typeface="Economica"/>
              <a:buNone/>
              <a:defRPr sz="2100">
                <a:latin typeface="Economica"/>
                <a:ea typeface="Economica"/>
                <a:cs typeface="Economica"/>
                <a:sym typeface="Economica"/>
              </a:defRPr>
            </a:lvl7pPr>
            <a:lvl8pPr algn="ctr">
              <a:lnSpc>
                <a:spcPct val="100000"/>
              </a:lnSpc>
              <a:spcBef>
                <a:spcPts val="0"/>
              </a:spcBef>
              <a:spcAft>
                <a:spcPts val="0"/>
              </a:spcAft>
              <a:buSzPct val="100000"/>
              <a:buFont typeface="Economica"/>
              <a:buNone/>
              <a:defRPr sz="2100">
                <a:latin typeface="Economica"/>
                <a:ea typeface="Economica"/>
                <a:cs typeface="Economica"/>
                <a:sym typeface="Economica"/>
              </a:defRPr>
            </a:lvl8pPr>
            <a:lvl9pPr algn="ctr">
              <a:lnSpc>
                <a:spcPct val="100000"/>
              </a:lnSpc>
              <a:spcBef>
                <a:spcPts val="0"/>
              </a:spcBef>
              <a:spcAft>
                <a:spcPts val="0"/>
              </a:spcAft>
              <a:buSzPct val="100000"/>
              <a:buFont typeface="Economica"/>
              <a:buNone/>
              <a:defRPr sz="2100">
                <a:latin typeface="Economica"/>
                <a:ea typeface="Economica"/>
                <a:cs typeface="Economica"/>
                <a:sym typeface="Economica"/>
              </a:defRPr>
            </a:lvl9pPr>
          </a:lstStyle>
          <a:p>
            <a:endParaRPr/>
          </a:p>
        </p:txBody>
      </p:sp>
      <p:sp>
        <p:nvSpPr>
          <p:cNvPr id="13" name="Shape 1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0"/>
        <p:cNvGrpSpPr/>
        <p:nvPr/>
      </p:nvGrpSpPr>
      <p:grpSpPr>
        <a:xfrm>
          <a:off x="0" y="0"/>
          <a:ext cx="0" cy="0"/>
          <a:chOff x="0" y="0"/>
          <a:chExt cx="0" cy="0"/>
        </a:xfrm>
      </p:grpSpPr>
      <p:sp>
        <p:nvSpPr>
          <p:cNvPr id="51" name="Shape 51"/>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52" name="Shape 52"/>
          <p:cNvSpPr txBox="1">
            <a:spLocks noGrp="1"/>
          </p:cNvSpPr>
          <p:nvPr>
            <p:ph type="title"/>
          </p:nvPr>
        </p:nvSpPr>
        <p:spPr>
          <a:xfrm>
            <a:off x="311700" y="957125"/>
            <a:ext cx="8520599" cy="2128799"/>
          </a:xfrm>
          <a:prstGeom prst="rect">
            <a:avLst/>
          </a:prstGeom>
        </p:spPr>
        <p:txBody>
          <a:bodyPr lIns="91425" tIns="91425" rIns="91425" bIns="91425" anchor="ctr" anchorCtr="0"/>
          <a:lstStyle>
            <a:lvl1pPr algn="ctr">
              <a:spcBef>
                <a:spcPts val="0"/>
              </a:spcBef>
              <a:buClr>
                <a:schemeClr val="lt2"/>
              </a:buClr>
              <a:buSzPct val="100000"/>
              <a:defRPr sz="16000">
                <a:solidFill>
                  <a:schemeClr val="lt2"/>
                </a:solidFill>
              </a:defRPr>
            </a:lvl1pPr>
            <a:lvl2pPr algn="ctr">
              <a:spcBef>
                <a:spcPts val="0"/>
              </a:spcBef>
              <a:buClr>
                <a:schemeClr val="lt2"/>
              </a:buClr>
              <a:buSzPct val="100000"/>
              <a:defRPr sz="16000">
                <a:solidFill>
                  <a:schemeClr val="lt2"/>
                </a:solidFill>
              </a:defRPr>
            </a:lvl2pPr>
            <a:lvl3pPr algn="ctr">
              <a:spcBef>
                <a:spcPts val="0"/>
              </a:spcBef>
              <a:buClr>
                <a:schemeClr val="lt2"/>
              </a:buClr>
              <a:buSzPct val="100000"/>
              <a:defRPr sz="16000">
                <a:solidFill>
                  <a:schemeClr val="lt2"/>
                </a:solidFill>
              </a:defRPr>
            </a:lvl3pPr>
            <a:lvl4pPr algn="ctr">
              <a:spcBef>
                <a:spcPts val="0"/>
              </a:spcBef>
              <a:buClr>
                <a:schemeClr val="lt2"/>
              </a:buClr>
              <a:buSzPct val="100000"/>
              <a:defRPr sz="16000">
                <a:solidFill>
                  <a:schemeClr val="lt2"/>
                </a:solidFill>
              </a:defRPr>
            </a:lvl4pPr>
            <a:lvl5pPr algn="ctr">
              <a:spcBef>
                <a:spcPts val="0"/>
              </a:spcBef>
              <a:buClr>
                <a:schemeClr val="lt2"/>
              </a:buClr>
              <a:buSzPct val="100000"/>
              <a:defRPr sz="16000">
                <a:solidFill>
                  <a:schemeClr val="lt2"/>
                </a:solidFill>
              </a:defRPr>
            </a:lvl5pPr>
            <a:lvl6pPr algn="ctr">
              <a:spcBef>
                <a:spcPts val="0"/>
              </a:spcBef>
              <a:buClr>
                <a:schemeClr val="lt2"/>
              </a:buClr>
              <a:buSzPct val="100000"/>
              <a:defRPr sz="16000">
                <a:solidFill>
                  <a:schemeClr val="lt2"/>
                </a:solidFill>
              </a:defRPr>
            </a:lvl6pPr>
            <a:lvl7pPr algn="ctr">
              <a:spcBef>
                <a:spcPts val="0"/>
              </a:spcBef>
              <a:buClr>
                <a:schemeClr val="lt2"/>
              </a:buClr>
              <a:buSzPct val="100000"/>
              <a:defRPr sz="16000">
                <a:solidFill>
                  <a:schemeClr val="lt2"/>
                </a:solidFill>
              </a:defRPr>
            </a:lvl7pPr>
            <a:lvl8pPr algn="ctr">
              <a:spcBef>
                <a:spcPts val="0"/>
              </a:spcBef>
              <a:buClr>
                <a:schemeClr val="lt2"/>
              </a:buClr>
              <a:buSzPct val="100000"/>
              <a:defRPr sz="16000">
                <a:solidFill>
                  <a:schemeClr val="lt2"/>
                </a:solidFill>
              </a:defRPr>
            </a:lvl8pPr>
            <a:lvl9pPr algn="ctr">
              <a:spcBef>
                <a:spcPts val="0"/>
              </a:spcBef>
              <a:buClr>
                <a:schemeClr val="lt2"/>
              </a:buClr>
              <a:buSzPct val="100000"/>
              <a:defRPr sz="16000">
                <a:solidFill>
                  <a:schemeClr val="lt2"/>
                </a:solidFill>
              </a:defRPr>
            </a:lvl9pPr>
          </a:lstStyle>
          <a:p>
            <a:endParaRPr/>
          </a:p>
        </p:txBody>
      </p:sp>
      <p:sp>
        <p:nvSpPr>
          <p:cNvPr id="53" name="Shape 53"/>
          <p:cNvSpPr txBox="1">
            <a:spLocks noGrp="1"/>
          </p:cNvSpPr>
          <p:nvPr>
            <p:ph type="body" idx="1"/>
          </p:nvPr>
        </p:nvSpPr>
        <p:spPr>
          <a:xfrm>
            <a:off x="311700" y="3162000"/>
            <a:ext cx="8520599" cy="1071599"/>
          </a:xfrm>
          <a:prstGeom prst="rect">
            <a:avLst/>
          </a:prstGeom>
        </p:spPr>
        <p:txBody>
          <a:bodyPr lIns="91425" tIns="91425" rIns="91425" bIns="91425" anchor="t"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54" name="Shape 5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5"/>
        <p:cNvGrpSpPr/>
        <p:nvPr/>
      </p:nvGrpSpPr>
      <p:grpSpPr>
        <a:xfrm>
          <a:off x="0" y="0"/>
          <a:ext cx="0" cy="0"/>
          <a:chOff x="0" y="0"/>
          <a:chExt cx="0" cy="0"/>
        </a:xfrm>
      </p:grpSpPr>
      <p:sp>
        <p:nvSpPr>
          <p:cNvPr id="56" name="Shape 5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14"/>
        <p:cNvGrpSpPr/>
        <p:nvPr/>
      </p:nvGrpSpPr>
      <p:grpSpPr>
        <a:xfrm>
          <a:off x="0" y="0"/>
          <a:ext cx="0" cy="0"/>
          <a:chOff x="0" y="0"/>
          <a:chExt cx="0" cy="0"/>
        </a:xfrm>
      </p:grpSpPr>
      <p:sp>
        <p:nvSpPr>
          <p:cNvPr id="15" name="Shape 15"/>
          <p:cNvSpPr/>
          <p:nvPr/>
        </p:nvSpPr>
        <p:spPr>
          <a:xfrm flipH="1">
            <a:off x="7595937" y="4602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6" name="Shape 16"/>
          <p:cNvSpPr/>
          <p:nvPr/>
        </p:nvSpPr>
        <p:spPr>
          <a:xfrm rot="10800000" flipH="1">
            <a:off x="466425" y="35583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7" name="Shape 17"/>
          <p:cNvSpPr txBox="1">
            <a:spLocks noGrp="1"/>
          </p:cNvSpPr>
          <p:nvPr>
            <p:ph type="title"/>
          </p:nvPr>
        </p:nvSpPr>
        <p:spPr>
          <a:xfrm>
            <a:off x="773700" y="1806450"/>
            <a:ext cx="7596600" cy="1530600"/>
          </a:xfrm>
          <a:prstGeom prst="rect">
            <a:avLst/>
          </a:prstGeom>
        </p:spPr>
        <p:txBody>
          <a:bodyPr lIns="91425" tIns="91425" rIns="91425" bIns="91425" anchor="ctr"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18" name="Shape 1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21" name="Shape 21"/>
          <p:cNvSpPr txBox="1">
            <a:spLocks noGrp="1"/>
          </p:cNvSpPr>
          <p:nvPr>
            <p:ph type="title"/>
          </p:nvPr>
        </p:nvSpPr>
        <p:spPr>
          <a:xfrm>
            <a:off x="311700" y="315925"/>
            <a:ext cx="8520599" cy="8312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2" name="Shape 22"/>
          <p:cNvSpPr txBox="1">
            <a:spLocks noGrp="1"/>
          </p:cNvSpPr>
          <p:nvPr>
            <p:ph type="body" idx="1"/>
          </p:nvPr>
        </p:nvSpPr>
        <p:spPr>
          <a:xfrm>
            <a:off x="311700" y="1225225"/>
            <a:ext cx="8520599" cy="33540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315925"/>
            <a:ext cx="8520599" cy="8312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body" idx="1"/>
          </p:nvPr>
        </p:nvSpPr>
        <p:spPr>
          <a:xfrm>
            <a:off x="311700" y="1225225"/>
            <a:ext cx="3999899" cy="33540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7" name="Shape 27"/>
          <p:cNvSpPr txBox="1">
            <a:spLocks noGrp="1"/>
          </p:cNvSpPr>
          <p:nvPr>
            <p:ph type="body" idx="2"/>
          </p:nvPr>
        </p:nvSpPr>
        <p:spPr>
          <a:xfrm>
            <a:off x="4832400" y="1225225"/>
            <a:ext cx="3999899" cy="33540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8" name="Shape 2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315925"/>
            <a:ext cx="8520599" cy="8312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1" name="Shape 3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7999" cy="755699"/>
          </a:xfrm>
          <a:prstGeom prst="rect">
            <a:avLst/>
          </a:prstGeom>
        </p:spPr>
        <p:txBody>
          <a:bodyPr lIns="91425" tIns="91425" rIns="91425" bIns="91425" anchor="b" anchorCtr="0"/>
          <a:lstStyle>
            <a:lvl1pPr>
              <a:spcBef>
                <a:spcPts val="0"/>
              </a:spcBef>
              <a:buSzPct val="100000"/>
              <a:defRPr sz="3000"/>
            </a:lvl1pPr>
            <a:lvl2pPr>
              <a:spcBef>
                <a:spcPts val="0"/>
              </a:spcBef>
              <a:buSzPct val="100000"/>
              <a:defRPr sz="3000"/>
            </a:lvl2pPr>
            <a:lvl3pPr>
              <a:spcBef>
                <a:spcPts val="0"/>
              </a:spcBef>
              <a:buSzPct val="100000"/>
              <a:defRPr sz="3000"/>
            </a:lvl3pPr>
            <a:lvl4pPr>
              <a:spcBef>
                <a:spcPts val="0"/>
              </a:spcBef>
              <a:buSzPct val="100000"/>
              <a:defRPr sz="3000"/>
            </a:lvl4pPr>
            <a:lvl5pPr>
              <a:spcBef>
                <a:spcPts val="0"/>
              </a:spcBef>
              <a:buSzPct val="100000"/>
              <a:defRPr sz="3000"/>
            </a:lvl5pPr>
            <a:lvl6pPr>
              <a:spcBef>
                <a:spcPts val="0"/>
              </a:spcBef>
              <a:buSzPct val="100000"/>
              <a:defRPr sz="3000"/>
            </a:lvl6pPr>
            <a:lvl7pPr>
              <a:spcBef>
                <a:spcPts val="0"/>
              </a:spcBef>
              <a:buSzPct val="100000"/>
              <a:defRPr sz="3000"/>
            </a:lvl7pPr>
            <a:lvl8pPr>
              <a:spcBef>
                <a:spcPts val="0"/>
              </a:spcBef>
              <a:buSzPct val="100000"/>
              <a:defRPr sz="3000"/>
            </a:lvl8pPr>
            <a:lvl9pPr>
              <a:spcBef>
                <a:spcPts val="0"/>
              </a:spcBef>
              <a:buSzPct val="100000"/>
              <a:defRPr sz="3000"/>
            </a:lvl9pPr>
          </a:lstStyle>
          <a:p>
            <a:endParaRPr/>
          </a:p>
        </p:txBody>
      </p:sp>
      <p:sp>
        <p:nvSpPr>
          <p:cNvPr id="34" name="Shape 34"/>
          <p:cNvSpPr txBox="1">
            <a:spLocks noGrp="1"/>
          </p:cNvSpPr>
          <p:nvPr>
            <p:ph type="body" idx="1"/>
          </p:nvPr>
        </p:nvSpPr>
        <p:spPr>
          <a:xfrm>
            <a:off x="311700" y="1399399"/>
            <a:ext cx="2807999" cy="2784900"/>
          </a:xfrm>
          <a:prstGeom prst="rect">
            <a:avLst/>
          </a:prstGeom>
        </p:spPr>
        <p:txBody>
          <a:bodyPr lIns="91425" tIns="91425" rIns="91425" bIns="91425" anchor="t" anchorCtr="0"/>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5" name="Shape 3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6"/>
        <p:cNvGrpSpPr/>
        <p:nvPr/>
      </p:nvGrpSpPr>
      <p:grpSpPr>
        <a:xfrm>
          <a:off x="0" y="0"/>
          <a:ext cx="0" cy="0"/>
          <a:chOff x="0" y="0"/>
          <a:chExt cx="0" cy="0"/>
        </a:xfrm>
      </p:grpSpPr>
      <p:sp>
        <p:nvSpPr>
          <p:cNvPr id="37" name="Shape 37"/>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38" name="Shape 38"/>
          <p:cNvSpPr txBox="1">
            <a:spLocks noGrp="1"/>
          </p:cNvSpPr>
          <p:nvPr>
            <p:ph type="title"/>
          </p:nvPr>
        </p:nvSpPr>
        <p:spPr>
          <a:xfrm>
            <a:off x="490250" y="450150"/>
            <a:ext cx="5878799" cy="4090800"/>
          </a:xfrm>
          <a:prstGeom prst="rect">
            <a:avLst/>
          </a:prstGeom>
        </p:spPr>
        <p:txBody>
          <a:bodyPr lIns="91425" tIns="91425" rIns="91425" bIns="91425" anchor="ctr" anchorCtr="0"/>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a:endParaRPr/>
          </a:p>
        </p:txBody>
      </p:sp>
      <p:sp>
        <p:nvSpPr>
          <p:cNvPr id="39" name="Shape 3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0"/>
        <p:cNvGrpSpPr/>
        <p:nvPr/>
      </p:nvGrpSpPr>
      <p:grpSpPr>
        <a:xfrm>
          <a:off x="0" y="0"/>
          <a:ext cx="0" cy="0"/>
          <a:chOff x="0" y="0"/>
          <a:chExt cx="0" cy="0"/>
        </a:xfrm>
      </p:grpSpPr>
      <p:sp>
        <p:nvSpPr>
          <p:cNvPr id="41" name="Shape 41"/>
          <p:cNvSpPr/>
          <p:nvPr/>
        </p:nvSpPr>
        <p:spPr>
          <a:xfrm>
            <a:off x="4572000" y="-25"/>
            <a:ext cx="4572000" cy="5143499"/>
          </a:xfrm>
          <a:prstGeom prst="rect">
            <a:avLst/>
          </a:prstGeom>
          <a:solidFill>
            <a:schemeClr val="lt2"/>
          </a:solidFill>
          <a:ln>
            <a:noFill/>
          </a:ln>
        </p:spPr>
        <p:txBody>
          <a:bodyPr lIns="91425" tIns="91425" rIns="91425" bIns="91425" anchor="ctr" anchorCtr="0">
            <a:noAutofit/>
          </a:bodyPr>
          <a:lstStyle/>
          <a:p>
            <a:pPr>
              <a:spcBef>
                <a:spcPts val="0"/>
              </a:spcBef>
              <a:buNone/>
            </a:pPr>
            <a:endParaRPr/>
          </a:p>
        </p:txBody>
      </p:sp>
      <p:cxnSp>
        <p:nvCxnSpPr>
          <p:cNvPr id="42" name="Shape 42"/>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3" name="Shape 43"/>
          <p:cNvSpPr txBox="1">
            <a:spLocks noGrp="1"/>
          </p:cNvSpPr>
          <p:nvPr>
            <p:ph type="title"/>
          </p:nvPr>
        </p:nvSpPr>
        <p:spPr>
          <a:xfrm>
            <a:off x="265500" y="929275"/>
            <a:ext cx="4045199" cy="1786199"/>
          </a:xfrm>
          <a:prstGeom prst="rect">
            <a:avLst/>
          </a:prstGeom>
        </p:spPr>
        <p:txBody>
          <a:bodyPr lIns="91425" tIns="91425" rIns="91425" bIns="91425" anchor="b" anchorCtr="0"/>
          <a:lstStyle>
            <a:lvl1pPr algn="ctr">
              <a:spcBef>
                <a:spcPts val="0"/>
              </a:spcBef>
              <a:buClr>
                <a:schemeClr val="lt2"/>
              </a:buClr>
              <a:defRPr>
                <a:solidFill>
                  <a:schemeClr val="lt2"/>
                </a:solidFill>
              </a:defRPr>
            </a:lvl1pPr>
            <a:lvl2pPr algn="ctr">
              <a:spcBef>
                <a:spcPts val="0"/>
              </a:spcBef>
              <a:buClr>
                <a:schemeClr val="lt2"/>
              </a:buClr>
              <a:defRPr>
                <a:solidFill>
                  <a:schemeClr val="lt2"/>
                </a:solidFill>
              </a:defRPr>
            </a:lvl2pPr>
            <a:lvl3pPr algn="ctr">
              <a:spcBef>
                <a:spcPts val="0"/>
              </a:spcBef>
              <a:buClr>
                <a:schemeClr val="lt2"/>
              </a:buClr>
              <a:defRPr>
                <a:solidFill>
                  <a:schemeClr val="lt2"/>
                </a:solidFill>
              </a:defRPr>
            </a:lvl3pPr>
            <a:lvl4pPr algn="ctr">
              <a:spcBef>
                <a:spcPts val="0"/>
              </a:spcBef>
              <a:buClr>
                <a:schemeClr val="lt2"/>
              </a:buClr>
              <a:defRPr>
                <a:solidFill>
                  <a:schemeClr val="lt2"/>
                </a:solidFill>
              </a:defRPr>
            </a:lvl4pPr>
            <a:lvl5pPr algn="ctr">
              <a:spcBef>
                <a:spcPts val="0"/>
              </a:spcBef>
              <a:buClr>
                <a:schemeClr val="lt2"/>
              </a:buClr>
              <a:defRPr>
                <a:solidFill>
                  <a:schemeClr val="lt2"/>
                </a:solidFill>
              </a:defRPr>
            </a:lvl5pPr>
            <a:lvl6pPr algn="ctr">
              <a:spcBef>
                <a:spcPts val="0"/>
              </a:spcBef>
              <a:buClr>
                <a:schemeClr val="lt2"/>
              </a:buClr>
              <a:defRPr>
                <a:solidFill>
                  <a:schemeClr val="lt2"/>
                </a:solidFill>
              </a:defRPr>
            </a:lvl6pPr>
            <a:lvl7pPr algn="ctr">
              <a:spcBef>
                <a:spcPts val="0"/>
              </a:spcBef>
              <a:buClr>
                <a:schemeClr val="lt2"/>
              </a:buClr>
              <a:defRPr>
                <a:solidFill>
                  <a:schemeClr val="lt2"/>
                </a:solidFill>
              </a:defRPr>
            </a:lvl7pPr>
            <a:lvl8pPr algn="ctr">
              <a:spcBef>
                <a:spcPts val="0"/>
              </a:spcBef>
              <a:buClr>
                <a:schemeClr val="lt2"/>
              </a:buClr>
              <a:defRPr>
                <a:solidFill>
                  <a:schemeClr val="lt2"/>
                </a:solidFill>
              </a:defRPr>
            </a:lvl8pPr>
            <a:lvl9pPr algn="ctr">
              <a:spcBef>
                <a:spcPts val="0"/>
              </a:spcBef>
              <a:buClr>
                <a:schemeClr val="lt2"/>
              </a:buClr>
              <a:defRPr>
                <a:solidFill>
                  <a:schemeClr val="lt2"/>
                </a:solidFill>
              </a:defRPr>
            </a:lvl9pPr>
          </a:lstStyle>
          <a:p>
            <a:endParaRPr/>
          </a:p>
        </p:txBody>
      </p:sp>
      <p:sp>
        <p:nvSpPr>
          <p:cNvPr id="44" name="Shape 44"/>
          <p:cNvSpPr txBox="1">
            <a:spLocks noGrp="1"/>
          </p:cNvSpPr>
          <p:nvPr>
            <p:ph type="subTitle" idx="1"/>
          </p:nvPr>
        </p:nvSpPr>
        <p:spPr>
          <a:xfrm>
            <a:off x="265500" y="2769000"/>
            <a:ext cx="4045199" cy="1574099"/>
          </a:xfrm>
          <a:prstGeom prst="rect">
            <a:avLst/>
          </a:prstGeom>
        </p:spPr>
        <p:txBody>
          <a:bodyPr lIns="91425" tIns="91425" rIns="91425" bIns="91425" anchor="t" anchorCtr="0"/>
          <a:lstStyle>
            <a:lvl1pPr algn="ctr">
              <a:lnSpc>
                <a:spcPct val="100000"/>
              </a:lnSpc>
              <a:spcBef>
                <a:spcPts val="0"/>
              </a:spcBef>
              <a:spcAft>
                <a:spcPts val="0"/>
              </a:spcAft>
              <a:buSzPct val="100000"/>
              <a:buFont typeface="Economica"/>
              <a:buNone/>
              <a:defRPr sz="2400">
                <a:latin typeface="Economica"/>
                <a:ea typeface="Economica"/>
                <a:cs typeface="Economica"/>
                <a:sym typeface="Economica"/>
              </a:defRPr>
            </a:lvl1pPr>
            <a:lvl2pPr algn="ctr">
              <a:lnSpc>
                <a:spcPct val="100000"/>
              </a:lnSpc>
              <a:spcBef>
                <a:spcPts val="0"/>
              </a:spcBef>
              <a:spcAft>
                <a:spcPts val="0"/>
              </a:spcAft>
              <a:buSzPct val="100000"/>
              <a:buFont typeface="Economica"/>
              <a:buNone/>
              <a:defRPr sz="2400">
                <a:latin typeface="Economica"/>
                <a:ea typeface="Economica"/>
                <a:cs typeface="Economica"/>
                <a:sym typeface="Economica"/>
              </a:defRPr>
            </a:lvl2pPr>
            <a:lvl3pPr algn="ctr">
              <a:lnSpc>
                <a:spcPct val="100000"/>
              </a:lnSpc>
              <a:spcBef>
                <a:spcPts val="0"/>
              </a:spcBef>
              <a:spcAft>
                <a:spcPts val="0"/>
              </a:spcAft>
              <a:buSzPct val="100000"/>
              <a:buFont typeface="Economica"/>
              <a:buNone/>
              <a:defRPr sz="2400">
                <a:latin typeface="Economica"/>
                <a:ea typeface="Economica"/>
                <a:cs typeface="Economica"/>
                <a:sym typeface="Economica"/>
              </a:defRPr>
            </a:lvl3pPr>
            <a:lvl4pPr algn="ctr">
              <a:lnSpc>
                <a:spcPct val="100000"/>
              </a:lnSpc>
              <a:spcBef>
                <a:spcPts val="0"/>
              </a:spcBef>
              <a:spcAft>
                <a:spcPts val="0"/>
              </a:spcAft>
              <a:buSzPct val="100000"/>
              <a:buFont typeface="Economica"/>
              <a:buNone/>
              <a:defRPr sz="2400">
                <a:latin typeface="Economica"/>
                <a:ea typeface="Economica"/>
                <a:cs typeface="Economica"/>
                <a:sym typeface="Economica"/>
              </a:defRPr>
            </a:lvl4pPr>
            <a:lvl5pPr algn="ctr">
              <a:lnSpc>
                <a:spcPct val="100000"/>
              </a:lnSpc>
              <a:spcBef>
                <a:spcPts val="0"/>
              </a:spcBef>
              <a:spcAft>
                <a:spcPts val="0"/>
              </a:spcAft>
              <a:buSzPct val="100000"/>
              <a:buFont typeface="Economica"/>
              <a:buNone/>
              <a:defRPr sz="2400">
                <a:latin typeface="Economica"/>
                <a:ea typeface="Economica"/>
                <a:cs typeface="Economica"/>
                <a:sym typeface="Economica"/>
              </a:defRPr>
            </a:lvl5pPr>
            <a:lvl6pPr algn="ctr">
              <a:lnSpc>
                <a:spcPct val="100000"/>
              </a:lnSpc>
              <a:spcBef>
                <a:spcPts val="0"/>
              </a:spcBef>
              <a:spcAft>
                <a:spcPts val="0"/>
              </a:spcAft>
              <a:buSzPct val="100000"/>
              <a:buFont typeface="Economica"/>
              <a:buNone/>
              <a:defRPr sz="2400">
                <a:latin typeface="Economica"/>
                <a:ea typeface="Economica"/>
                <a:cs typeface="Economica"/>
                <a:sym typeface="Economica"/>
              </a:defRPr>
            </a:lvl6pPr>
            <a:lvl7pPr algn="ctr">
              <a:lnSpc>
                <a:spcPct val="100000"/>
              </a:lnSpc>
              <a:spcBef>
                <a:spcPts val="0"/>
              </a:spcBef>
              <a:spcAft>
                <a:spcPts val="0"/>
              </a:spcAft>
              <a:buSzPct val="100000"/>
              <a:buFont typeface="Economica"/>
              <a:buNone/>
              <a:defRPr sz="2400">
                <a:latin typeface="Economica"/>
                <a:ea typeface="Economica"/>
                <a:cs typeface="Economica"/>
                <a:sym typeface="Economica"/>
              </a:defRPr>
            </a:lvl7pPr>
            <a:lvl8pPr algn="ctr">
              <a:lnSpc>
                <a:spcPct val="100000"/>
              </a:lnSpc>
              <a:spcBef>
                <a:spcPts val="0"/>
              </a:spcBef>
              <a:spcAft>
                <a:spcPts val="0"/>
              </a:spcAft>
              <a:buSzPct val="100000"/>
              <a:buFont typeface="Economica"/>
              <a:buNone/>
              <a:defRPr sz="2400">
                <a:latin typeface="Economica"/>
                <a:ea typeface="Economica"/>
                <a:cs typeface="Economica"/>
                <a:sym typeface="Economica"/>
              </a:defRPr>
            </a:lvl8pPr>
            <a:lvl9pPr algn="ctr">
              <a:lnSpc>
                <a:spcPct val="100000"/>
              </a:lnSpc>
              <a:spcBef>
                <a:spcPts val="0"/>
              </a:spcBef>
              <a:spcAft>
                <a:spcPts val="0"/>
              </a:spcAft>
              <a:buSzPct val="100000"/>
              <a:buFont typeface="Economica"/>
              <a:buNone/>
              <a:defRPr sz="2400">
                <a:latin typeface="Economica"/>
                <a:ea typeface="Economica"/>
                <a:cs typeface="Economica"/>
                <a:sym typeface="Economica"/>
              </a:defRPr>
            </a:lvl9pPr>
          </a:lstStyle>
          <a:p>
            <a:endParaRPr/>
          </a:p>
        </p:txBody>
      </p:sp>
      <p:sp>
        <p:nvSpPr>
          <p:cNvPr id="45" name="Shape 45"/>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a:spcBef>
                <a:spcPts val="0"/>
              </a:spcBef>
              <a:buClr>
                <a:schemeClr val="lt1"/>
              </a:buClr>
              <a:defRPr>
                <a:solidFill>
                  <a:schemeClr val="lt1"/>
                </a:solidFill>
              </a:defRPr>
            </a:lvl1pPr>
            <a:lvl2pPr>
              <a:spcBef>
                <a:spcPts val="0"/>
              </a:spcBef>
              <a:buClr>
                <a:schemeClr val="lt1"/>
              </a:buClr>
              <a:defRPr>
                <a:solidFill>
                  <a:schemeClr val="lt1"/>
                </a:solidFill>
              </a:defRPr>
            </a:lvl2pPr>
            <a:lvl3pPr>
              <a:spcBef>
                <a:spcPts val="0"/>
              </a:spcBef>
              <a:buClr>
                <a:schemeClr val="lt1"/>
              </a:buClr>
              <a:defRPr>
                <a:solidFill>
                  <a:schemeClr val="lt1"/>
                </a:solidFill>
              </a:defRPr>
            </a:lvl3pPr>
            <a:lvl4pPr>
              <a:spcBef>
                <a:spcPts val="0"/>
              </a:spcBef>
              <a:buClr>
                <a:schemeClr val="lt1"/>
              </a:buClr>
              <a:defRPr>
                <a:solidFill>
                  <a:schemeClr val="lt1"/>
                </a:solidFill>
              </a:defRPr>
            </a:lvl4pPr>
            <a:lvl5pPr>
              <a:spcBef>
                <a:spcPts val="0"/>
              </a:spcBef>
              <a:buClr>
                <a:schemeClr val="lt1"/>
              </a:buClr>
              <a:defRPr>
                <a:solidFill>
                  <a:schemeClr val="lt1"/>
                </a:solidFill>
              </a:defRPr>
            </a:lvl5pPr>
            <a:lvl6pPr>
              <a:spcBef>
                <a:spcPts val="0"/>
              </a:spcBef>
              <a:buClr>
                <a:schemeClr val="lt1"/>
              </a:buClr>
              <a:defRPr>
                <a:solidFill>
                  <a:schemeClr val="lt1"/>
                </a:solidFill>
              </a:defRPr>
            </a:lvl6pPr>
            <a:lvl7pPr>
              <a:spcBef>
                <a:spcPts val="0"/>
              </a:spcBef>
              <a:buClr>
                <a:schemeClr val="lt1"/>
              </a:buClr>
              <a:defRPr>
                <a:solidFill>
                  <a:schemeClr val="lt1"/>
                </a:solidFill>
              </a:defRPr>
            </a:lvl7pPr>
            <a:lvl8pPr>
              <a:spcBef>
                <a:spcPts val="0"/>
              </a:spcBef>
              <a:buClr>
                <a:schemeClr val="lt1"/>
              </a:buClr>
              <a:defRPr>
                <a:solidFill>
                  <a:schemeClr val="lt1"/>
                </a:solidFill>
              </a:defRPr>
            </a:lvl8pPr>
            <a:lvl9pPr>
              <a:spcBef>
                <a:spcPts val="0"/>
              </a:spcBef>
              <a:buClr>
                <a:schemeClr val="lt1"/>
              </a:buClr>
              <a:defRPr>
                <a:solidFill>
                  <a:schemeClr val="lt1"/>
                </a:solidFill>
              </a:defRPr>
            </a:lvl9pPr>
          </a:lstStyle>
          <a:p>
            <a:endParaRPr/>
          </a:p>
        </p:txBody>
      </p:sp>
      <p:sp>
        <p:nvSpPr>
          <p:cNvPr id="46" name="Shape 4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7"/>
        <p:cNvGrpSpPr/>
        <p:nvPr/>
      </p:nvGrpSpPr>
      <p:grpSpPr>
        <a:xfrm>
          <a:off x="0" y="0"/>
          <a:ext cx="0" cy="0"/>
          <a:chOff x="0" y="0"/>
          <a:chExt cx="0" cy="0"/>
        </a:xfrm>
      </p:grpSpPr>
      <p:sp>
        <p:nvSpPr>
          <p:cNvPr id="48" name="Shape 48"/>
          <p:cNvSpPr txBox="1">
            <a:spLocks noGrp="1"/>
          </p:cNvSpPr>
          <p:nvPr>
            <p:ph type="body" idx="1"/>
          </p:nvPr>
        </p:nvSpPr>
        <p:spPr>
          <a:xfrm>
            <a:off x="319500" y="4218925"/>
            <a:ext cx="5998800" cy="598799"/>
          </a:xfrm>
          <a:prstGeom prst="rect">
            <a:avLst/>
          </a:prstGeom>
        </p:spPr>
        <p:txBody>
          <a:bodyPr lIns="91425" tIns="91425" rIns="91425" bIns="91425" anchor="ctr" anchorCtr="0"/>
          <a:lstStyle>
            <a:lvl1pPr>
              <a:lnSpc>
                <a:spcPct val="100000"/>
              </a:lnSpc>
              <a:spcBef>
                <a:spcPts val="0"/>
              </a:spcBef>
              <a:spcAft>
                <a:spcPts val="0"/>
              </a:spcAft>
              <a:buSzPct val="100000"/>
              <a:buFont typeface="Economica"/>
              <a:buNone/>
              <a:defRPr sz="2400">
                <a:latin typeface="Economica"/>
                <a:ea typeface="Economica"/>
                <a:cs typeface="Economica"/>
                <a:sym typeface="Economica"/>
              </a:defRPr>
            </a:lvl1pPr>
          </a:lstStyle>
          <a:p>
            <a:endParaRPr/>
          </a:p>
        </p:txBody>
      </p:sp>
      <p:sp>
        <p:nvSpPr>
          <p:cNvPr id="49" name="Shape 4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11700" y="315925"/>
            <a:ext cx="8520599" cy="831299"/>
          </a:xfrm>
          <a:prstGeom prst="rect">
            <a:avLst/>
          </a:prstGeom>
          <a:noFill/>
          <a:ln>
            <a:noFill/>
          </a:ln>
        </p:spPr>
        <p:txBody>
          <a:bodyPr lIns="91425" tIns="91425" rIns="91425" bIns="91425" anchor="b" anchorCtr="0"/>
          <a:lstStyle>
            <a:lvl1pPr>
              <a:spcBef>
                <a:spcPts val="0"/>
              </a:spcBef>
              <a:buClr>
                <a:schemeClr val="dk1"/>
              </a:buClr>
              <a:buSzPct val="100000"/>
              <a:buFont typeface="Economica"/>
              <a:buNone/>
              <a:defRPr sz="4200">
                <a:solidFill>
                  <a:schemeClr val="dk1"/>
                </a:solidFill>
                <a:latin typeface="Economica"/>
                <a:ea typeface="Economica"/>
                <a:cs typeface="Economica"/>
                <a:sym typeface="Economica"/>
              </a:defRPr>
            </a:lvl1pPr>
            <a:lvl2pPr>
              <a:spcBef>
                <a:spcPts val="0"/>
              </a:spcBef>
              <a:buClr>
                <a:schemeClr val="dk1"/>
              </a:buClr>
              <a:buSzPct val="100000"/>
              <a:buFont typeface="Economica"/>
              <a:buNone/>
              <a:defRPr sz="4200">
                <a:solidFill>
                  <a:schemeClr val="dk1"/>
                </a:solidFill>
                <a:latin typeface="Economica"/>
                <a:ea typeface="Economica"/>
                <a:cs typeface="Economica"/>
                <a:sym typeface="Economica"/>
              </a:defRPr>
            </a:lvl2pPr>
            <a:lvl3pPr>
              <a:spcBef>
                <a:spcPts val="0"/>
              </a:spcBef>
              <a:buClr>
                <a:schemeClr val="dk1"/>
              </a:buClr>
              <a:buSzPct val="100000"/>
              <a:buFont typeface="Economica"/>
              <a:buNone/>
              <a:defRPr sz="4200">
                <a:solidFill>
                  <a:schemeClr val="dk1"/>
                </a:solidFill>
                <a:latin typeface="Economica"/>
                <a:ea typeface="Economica"/>
                <a:cs typeface="Economica"/>
                <a:sym typeface="Economica"/>
              </a:defRPr>
            </a:lvl3pPr>
            <a:lvl4pPr>
              <a:spcBef>
                <a:spcPts val="0"/>
              </a:spcBef>
              <a:buClr>
                <a:schemeClr val="dk1"/>
              </a:buClr>
              <a:buSzPct val="100000"/>
              <a:buFont typeface="Economica"/>
              <a:buNone/>
              <a:defRPr sz="4200">
                <a:solidFill>
                  <a:schemeClr val="dk1"/>
                </a:solidFill>
                <a:latin typeface="Economica"/>
                <a:ea typeface="Economica"/>
                <a:cs typeface="Economica"/>
                <a:sym typeface="Economica"/>
              </a:defRPr>
            </a:lvl4pPr>
            <a:lvl5pPr>
              <a:spcBef>
                <a:spcPts val="0"/>
              </a:spcBef>
              <a:buClr>
                <a:schemeClr val="dk1"/>
              </a:buClr>
              <a:buSzPct val="100000"/>
              <a:buFont typeface="Economica"/>
              <a:buNone/>
              <a:defRPr sz="4200">
                <a:solidFill>
                  <a:schemeClr val="dk1"/>
                </a:solidFill>
                <a:latin typeface="Economica"/>
                <a:ea typeface="Economica"/>
                <a:cs typeface="Economica"/>
                <a:sym typeface="Economica"/>
              </a:defRPr>
            </a:lvl5pPr>
            <a:lvl6pPr>
              <a:spcBef>
                <a:spcPts val="0"/>
              </a:spcBef>
              <a:buClr>
                <a:schemeClr val="dk1"/>
              </a:buClr>
              <a:buSzPct val="100000"/>
              <a:buFont typeface="Economica"/>
              <a:buNone/>
              <a:defRPr sz="4200">
                <a:solidFill>
                  <a:schemeClr val="dk1"/>
                </a:solidFill>
                <a:latin typeface="Economica"/>
                <a:ea typeface="Economica"/>
                <a:cs typeface="Economica"/>
                <a:sym typeface="Economica"/>
              </a:defRPr>
            </a:lvl6pPr>
            <a:lvl7pPr>
              <a:spcBef>
                <a:spcPts val="0"/>
              </a:spcBef>
              <a:buClr>
                <a:schemeClr val="dk1"/>
              </a:buClr>
              <a:buSzPct val="100000"/>
              <a:buFont typeface="Economica"/>
              <a:buNone/>
              <a:defRPr sz="4200">
                <a:solidFill>
                  <a:schemeClr val="dk1"/>
                </a:solidFill>
                <a:latin typeface="Economica"/>
                <a:ea typeface="Economica"/>
                <a:cs typeface="Economica"/>
                <a:sym typeface="Economica"/>
              </a:defRPr>
            </a:lvl7pPr>
            <a:lvl8pPr>
              <a:spcBef>
                <a:spcPts val="0"/>
              </a:spcBef>
              <a:buClr>
                <a:schemeClr val="dk1"/>
              </a:buClr>
              <a:buSzPct val="100000"/>
              <a:buFont typeface="Economica"/>
              <a:buNone/>
              <a:defRPr sz="4200">
                <a:solidFill>
                  <a:schemeClr val="dk1"/>
                </a:solidFill>
                <a:latin typeface="Economica"/>
                <a:ea typeface="Economica"/>
                <a:cs typeface="Economica"/>
                <a:sym typeface="Economica"/>
              </a:defRPr>
            </a:lvl8pPr>
            <a:lvl9pPr>
              <a:spcBef>
                <a:spcPts val="0"/>
              </a:spcBef>
              <a:buClr>
                <a:schemeClr val="dk1"/>
              </a:buClr>
              <a:buSzPct val="100000"/>
              <a:buFont typeface="Economica"/>
              <a:buNone/>
              <a:defRPr sz="4200">
                <a:solidFill>
                  <a:schemeClr val="dk1"/>
                </a:solidFill>
                <a:latin typeface="Economica"/>
                <a:ea typeface="Economica"/>
                <a:cs typeface="Economica"/>
                <a:sym typeface="Economica"/>
              </a:defRPr>
            </a:lvl9pPr>
          </a:lstStyle>
          <a:p>
            <a:endParaRPr/>
          </a:p>
        </p:txBody>
      </p:sp>
      <p:sp>
        <p:nvSpPr>
          <p:cNvPr id="6" name="Shape 6"/>
          <p:cNvSpPr txBox="1">
            <a:spLocks noGrp="1"/>
          </p:cNvSpPr>
          <p:nvPr>
            <p:ph type="body" idx="1"/>
          </p:nvPr>
        </p:nvSpPr>
        <p:spPr>
          <a:xfrm>
            <a:off x="311700" y="1225225"/>
            <a:ext cx="8520599" cy="3354000"/>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dk1"/>
              </a:buClr>
              <a:buSzPct val="100000"/>
              <a:buFont typeface="Open Sans"/>
              <a:defRPr sz="1800">
                <a:solidFill>
                  <a:schemeClr val="dk1"/>
                </a:solidFill>
                <a:latin typeface="Open Sans"/>
                <a:ea typeface="Open Sans"/>
                <a:cs typeface="Open Sans"/>
                <a:sym typeface="Open Sans"/>
              </a:defRPr>
            </a:lvl1pPr>
            <a:lvl2pPr>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2pPr>
            <a:lvl3pPr>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3pPr>
            <a:lvl4pPr>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4pPr>
            <a:lvl5pPr>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5pPr>
            <a:lvl6pPr>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6pPr>
            <a:lvl7pPr>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7pPr>
            <a:lvl8pPr>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8pPr>
            <a:lvl9pPr>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9pPr>
          </a:lstStyle>
          <a:p>
            <a:endParaRPr/>
          </a:p>
        </p:txBody>
      </p:sp>
      <p:sp>
        <p:nvSpPr>
          <p:cNvPr id="7" name="Shape 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000">
                <a:solidFill>
                  <a:schemeClr val="dk1"/>
                </a:solidFill>
                <a:latin typeface="Economica"/>
                <a:ea typeface="Economica"/>
                <a:cs typeface="Economica"/>
                <a:sym typeface="Economica"/>
              </a:rPr>
              <a:t>‹#›</a:t>
            </a:fld>
            <a:endParaRPr lang="en" sz="1000">
              <a:solidFill>
                <a:schemeClr val="dk1"/>
              </a:solidFill>
              <a:latin typeface="Economica"/>
              <a:ea typeface="Economica"/>
              <a:cs typeface="Economica"/>
              <a:sym typeface="Economic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3" Type="http://schemas.openxmlformats.org/officeDocument/2006/relationships/hyperlink" Target="http://wonderopolis.org/wonder/is-there-any-proof-that-bigfoot-is-real"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comments" Target="../comments/comment4.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388475" y="448750"/>
            <a:ext cx="8520599" cy="1910099"/>
          </a:xfrm>
          <a:prstGeom prst="rect">
            <a:avLst/>
          </a:prstGeom>
        </p:spPr>
        <p:txBody>
          <a:bodyPr lIns="91425" tIns="91425" rIns="91425" bIns="91425" anchor="b" anchorCtr="0">
            <a:noAutofit/>
          </a:bodyPr>
          <a:lstStyle/>
          <a:p>
            <a:pPr algn="l">
              <a:spcBef>
                <a:spcPts val="0"/>
              </a:spcBef>
              <a:buNone/>
            </a:pPr>
            <a:r>
              <a:rPr lang="en">
                <a:solidFill>
                  <a:srgbClr val="F3F3F3"/>
                </a:solidFill>
                <a:latin typeface="Dancing Script"/>
                <a:ea typeface="Dancing Script"/>
                <a:cs typeface="Dancing Script"/>
                <a:sym typeface="Dancing Script"/>
              </a:rPr>
              <a:t> </a:t>
            </a:r>
            <a:r>
              <a:rPr lang="en">
                <a:solidFill>
                  <a:srgbClr val="FFFF00"/>
                </a:solidFill>
                <a:latin typeface="Dancing Script"/>
                <a:ea typeface="Dancing Script"/>
                <a:cs typeface="Dancing Script"/>
                <a:sym typeface="Dancing Script"/>
              </a:rPr>
              <a:t>IS THERE ANY PROOF THAT BIGFOOT IS REAL?</a:t>
            </a:r>
          </a:p>
        </p:txBody>
      </p:sp>
      <p:sp>
        <p:nvSpPr>
          <p:cNvPr id="59" name="Shape 59"/>
          <p:cNvSpPr txBox="1">
            <a:spLocks noGrp="1"/>
          </p:cNvSpPr>
          <p:nvPr>
            <p:ph type="subTitle" idx="1"/>
          </p:nvPr>
        </p:nvSpPr>
        <p:spPr>
          <a:xfrm>
            <a:off x="388475" y="3756600"/>
            <a:ext cx="8150100" cy="1386900"/>
          </a:xfrm>
          <a:prstGeom prst="rect">
            <a:avLst/>
          </a:prstGeom>
          <a:ln w="38100" cap="flat" cmpd="sng">
            <a:solidFill>
              <a:srgbClr val="000000"/>
            </a:solidFill>
            <a:prstDash val="dashDot"/>
            <a:round/>
            <a:headEnd type="none" w="med" len="med"/>
            <a:tailEnd type="none" w="med" len="med"/>
          </a:ln>
        </p:spPr>
        <p:txBody>
          <a:bodyPr lIns="91425" tIns="91425" rIns="91425" bIns="91425" anchor="t" anchorCtr="0">
            <a:noAutofit/>
          </a:bodyPr>
          <a:lstStyle/>
          <a:p>
            <a:pPr rtl="0">
              <a:spcBef>
                <a:spcPts val="0"/>
              </a:spcBef>
              <a:buNone/>
            </a:pPr>
            <a:r>
              <a:rPr lang="en" sz="3600" u="sng">
                <a:solidFill>
                  <a:srgbClr val="00FF00"/>
                </a:solidFill>
              </a:rPr>
              <a:t>                                                                                                       </a:t>
            </a:r>
            <a:r>
              <a:rPr lang="en" sz="3600" u="sng">
                <a:solidFill>
                  <a:srgbClr val="FFFF00"/>
                </a:solidFill>
              </a:rPr>
              <a:t>By: Mackenzie Riggs</a:t>
            </a:r>
          </a:p>
          <a:p>
            <a:pPr rtl="0">
              <a:spcBef>
                <a:spcPts val="0"/>
              </a:spcBef>
              <a:buNone/>
            </a:pPr>
            <a:endParaRPr>
              <a:solidFill>
                <a:srgbClr val="FF0000"/>
              </a:solidFill>
            </a:endParaRPr>
          </a:p>
          <a:p>
            <a:pPr>
              <a:spcBef>
                <a:spcPts val="0"/>
              </a:spcBef>
              <a:buNone/>
            </a:pPr>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1000"/>
                                        <p:tgtEl>
                                          <p:spTgt spid="58"/>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59"/>
                                        </p:tgtEl>
                                        <p:attrNameLst>
                                          <p:attrName>style.visibility</p:attrName>
                                        </p:attrNameLst>
                                      </p:cBhvr>
                                      <p:to>
                                        <p:strVal val="visible"/>
                                      </p:to>
                                    </p:set>
                                    <p:anim calcmode="lin" valueType="num">
                                      <p:cBhvr additive="base">
                                        <p:cTn id="12" dur="1000"/>
                                        <p:tgtEl>
                                          <p:spTgt spid="59"/>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a:spcBef>
                <a:spcPts val="0"/>
              </a:spcBef>
              <a:buNone/>
            </a:pPr>
            <a:endParaRPr/>
          </a:p>
        </p:txBody>
      </p:sp>
      <p:sp>
        <p:nvSpPr>
          <p:cNvPr id="116" name="Shape 116"/>
          <p:cNvSpPr txBox="1">
            <a:spLocks noGrp="1"/>
          </p:cNvSpPr>
          <p:nvPr>
            <p:ph type="body" idx="1"/>
          </p:nvPr>
        </p:nvSpPr>
        <p:spPr>
          <a:xfrm>
            <a:off x="311700" y="2289825"/>
            <a:ext cx="8520599" cy="2289300"/>
          </a:xfrm>
          <a:prstGeom prst="rect">
            <a:avLst/>
          </a:prstGeom>
        </p:spPr>
        <p:txBody>
          <a:bodyPr lIns="91425" tIns="91425" rIns="91425" bIns="91425" anchor="t" anchorCtr="0">
            <a:noAutofit/>
          </a:bodyPr>
          <a:lstStyle/>
          <a:p>
            <a:pPr>
              <a:spcBef>
                <a:spcPts val="0"/>
              </a:spcBef>
              <a:buNone/>
            </a:pPr>
            <a:r>
              <a:rPr lang="en" u="sng">
                <a:solidFill>
                  <a:schemeClr val="hlink"/>
                </a:solidFill>
                <a:hlinkClick r:id="rId3"/>
              </a:rPr>
              <a:t>http://wonderopolis.org/wonder/is-there-any-proof-that-bigfoot-is-real</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1" fill="hold" nodeType="clickEffect">
                                  <p:stCondLst>
                                    <p:cond delay="0"/>
                                  </p:stCondLst>
                                  <p:childTnLst>
                                    <p:anim calcmode="lin" valueType="num">
                                      <p:cBhvr additive="base">
                                        <p:cTn id="6" dur="1000"/>
                                        <p:tgtEl>
                                          <p:spTgt spid="116"/>
                                        </p:tgtEl>
                                        <p:attrNameLst>
                                          <p:attrName>ppt_y</p:attrName>
                                        </p:attrNameLst>
                                      </p:cBhvr>
                                      <p:tavLst>
                                        <p:tav tm="0">
                                          <p:val>
                                            <p:strVal val="#ppt_y"/>
                                          </p:val>
                                        </p:tav>
                                        <p:tav tm="100000">
                                          <p:val>
                                            <p:strVal val="#ppt_y-1"/>
                                          </p:val>
                                        </p:tav>
                                      </p:tavLst>
                                    </p:anim>
                                    <p:set>
                                      <p:cBhvr>
                                        <p:cTn id="7" dur="1" fill="hold">
                                          <p:stCondLst>
                                            <p:cond delay="1000"/>
                                          </p:stCondLst>
                                        </p:cTn>
                                        <p:tgtEl>
                                          <p:spTgt spid="1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a:spcBef>
                <a:spcPts val="0"/>
              </a:spcBef>
              <a:buNone/>
            </a:pPr>
            <a:endParaRPr/>
          </a:p>
        </p:txBody>
      </p:sp>
      <p:sp>
        <p:nvSpPr>
          <p:cNvPr id="122" name="Shape 122"/>
          <p:cNvSpPr txBox="1">
            <a:spLocks noGrp="1"/>
          </p:cNvSpPr>
          <p:nvPr>
            <p:ph type="body" idx="1"/>
          </p:nvPr>
        </p:nvSpPr>
        <p:spPr>
          <a:xfrm>
            <a:off x="311700" y="1225225"/>
            <a:ext cx="8520599" cy="3354000"/>
          </a:xfrm>
          <a:prstGeom prst="rect">
            <a:avLst/>
          </a:prstGeom>
        </p:spPr>
        <p:txBody>
          <a:bodyPr lIns="91425" tIns="91425" rIns="91425" bIns="91425" anchor="t" anchorCtr="0">
            <a:noAutofit/>
          </a:bodyPr>
          <a:lstStyle/>
          <a:p>
            <a:pPr rtl="0">
              <a:spcBef>
                <a:spcPts val="0"/>
              </a:spcBef>
              <a:buNone/>
            </a:pPr>
            <a:r>
              <a:rPr lang="en" sz="6000">
                <a:solidFill>
                  <a:srgbClr val="0000FF"/>
                </a:solidFill>
              </a:rPr>
              <a:t>            </a:t>
            </a:r>
            <a:r>
              <a:rPr lang="en" sz="9600">
                <a:solidFill>
                  <a:srgbClr val="0000FF"/>
                </a:solidFill>
                <a:latin typeface="Dancing Script"/>
                <a:ea typeface="Dancing Script"/>
                <a:cs typeface="Dancing Script"/>
                <a:sym typeface="Dancing Script"/>
              </a:rPr>
              <a:t>The</a:t>
            </a:r>
            <a:r>
              <a:rPr lang="en" sz="6000">
                <a:solidFill>
                  <a:srgbClr val="0000FF"/>
                </a:solidFill>
                <a:latin typeface="Dancing Script"/>
                <a:ea typeface="Dancing Script"/>
                <a:cs typeface="Dancing Script"/>
                <a:sym typeface="Dancing Script"/>
              </a:rPr>
              <a:t> </a:t>
            </a:r>
          </a:p>
          <a:p>
            <a:pPr>
              <a:spcBef>
                <a:spcPts val="0"/>
              </a:spcBef>
              <a:buNone/>
            </a:pPr>
            <a:r>
              <a:rPr lang="en" sz="6000">
                <a:solidFill>
                  <a:srgbClr val="0000FF"/>
                </a:solidFill>
                <a:latin typeface="Dancing Script"/>
                <a:ea typeface="Dancing Script"/>
                <a:cs typeface="Dancing Script"/>
                <a:sym typeface="Dancing Script"/>
              </a:rPr>
              <a:t>                 </a:t>
            </a:r>
            <a:r>
              <a:rPr lang="en" sz="9600">
                <a:solidFill>
                  <a:srgbClr val="0000FF"/>
                </a:solidFill>
                <a:latin typeface="Dancing Script"/>
                <a:ea typeface="Dancing Script"/>
                <a:cs typeface="Dancing Script"/>
                <a:sym typeface="Dancing Script"/>
              </a:rPr>
              <a:t>End</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22"/>
                                        </p:tgtEl>
                                        <p:attrNameLst>
                                          <p:attrName>style.visibility</p:attrName>
                                        </p:attrNameLst>
                                      </p:cBhvr>
                                      <p:to>
                                        <p:strVal val="visible"/>
                                      </p:to>
                                    </p:set>
                                    <p:anim calcmode="lin" valueType="num">
                                      <p:cBhvr additive="base">
                                        <p:cTn id="7" dur="1000"/>
                                        <p:tgtEl>
                                          <p:spTgt spid="122"/>
                                        </p:tgtEl>
                                        <p:attrNameLst>
                                          <p:attrName>ppt_w</p:attrName>
                                        </p:attrNameLst>
                                      </p:cBhvr>
                                      <p:tavLst>
                                        <p:tav tm="0">
                                          <p:val>
                                            <p:strVal val="0"/>
                                          </p:val>
                                        </p:tav>
                                        <p:tav tm="100000">
                                          <p:val>
                                            <p:strVal val="#ppt_w"/>
                                          </p:val>
                                        </p:tav>
                                      </p:tavLst>
                                    </p:anim>
                                    <p:anim calcmode="lin" valueType="num">
                                      <p:cBhvr additive="base">
                                        <p:cTn id="8" dur="1000"/>
                                        <p:tgtEl>
                                          <p:spTgt spid="122"/>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392250" y="115025"/>
            <a:ext cx="8520599" cy="1749000"/>
          </a:xfrm>
          <a:prstGeom prst="rect">
            <a:avLst/>
          </a:prstGeom>
        </p:spPr>
        <p:txBody>
          <a:bodyPr lIns="91425" tIns="91425" rIns="91425" bIns="91425" anchor="b" anchorCtr="0">
            <a:noAutofit/>
          </a:bodyPr>
          <a:lstStyle/>
          <a:p>
            <a:pPr>
              <a:spcBef>
                <a:spcPts val="0"/>
              </a:spcBef>
              <a:buNone/>
            </a:pPr>
            <a:r>
              <a:rPr lang="en">
                <a:solidFill>
                  <a:srgbClr val="FFFF00"/>
                </a:solidFill>
              </a:rPr>
              <a:t>What are some other common nicknames for bigfoot?</a:t>
            </a:r>
          </a:p>
        </p:txBody>
      </p:sp>
      <p:sp>
        <p:nvSpPr>
          <p:cNvPr id="65" name="Shape 65"/>
          <p:cNvSpPr txBox="1">
            <a:spLocks noGrp="1"/>
          </p:cNvSpPr>
          <p:nvPr>
            <p:ph type="body" idx="1"/>
          </p:nvPr>
        </p:nvSpPr>
        <p:spPr>
          <a:xfrm>
            <a:off x="93050" y="1703000"/>
            <a:ext cx="8520599" cy="2600400"/>
          </a:xfrm>
          <a:prstGeom prst="rect">
            <a:avLst/>
          </a:prstGeom>
        </p:spPr>
        <p:txBody>
          <a:bodyPr lIns="91425" tIns="91425" rIns="91425" bIns="91425" anchor="t" anchorCtr="0">
            <a:noAutofit/>
          </a:bodyPr>
          <a:lstStyle/>
          <a:p>
            <a:pPr rtl="0">
              <a:spcBef>
                <a:spcPts val="0"/>
              </a:spcBef>
              <a:buNone/>
            </a:pPr>
            <a:endParaRPr sz="2400"/>
          </a:p>
          <a:p>
            <a:pPr>
              <a:spcBef>
                <a:spcPts val="0"/>
              </a:spcBef>
              <a:buNone/>
            </a:pPr>
            <a:r>
              <a:rPr lang="en" sz="3600">
                <a:solidFill>
                  <a:srgbClr val="00FF00"/>
                </a:solidFill>
              </a:rPr>
              <a:t>They call Bigfoot sasquatch and a huge,hairy mixture of ape that walks on two legs like a man.</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anim calcmode="lin" valueType="num">
                                      <p:cBhvr additive="base">
                                        <p:cTn id="7" dur="1000"/>
                                        <p:tgtEl>
                                          <p:spTgt spid="64"/>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fade">
                                      <p:cBhvr>
                                        <p:cTn id="12" dur="10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445025"/>
            <a:ext cx="8520599" cy="958799"/>
          </a:xfrm>
          <a:prstGeom prst="rect">
            <a:avLst/>
          </a:prstGeom>
        </p:spPr>
        <p:txBody>
          <a:bodyPr lIns="91425" tIns="91425" rIns="91425" bIns="91425" anchor="b" anchorCtr="0">
            <a:noAutofit/>
          </a:bodyPr>
          <a:lstStyle/>
          <a:p>
            <a:pPr lvl="0" rtl="0">
              <a:spcBef>
                <a:spcPts val="0"/>
              </a:spcBef>
              <a:buNone/>
            </a:pPr>
            <a:r>
              <a:rPr lang="en"/>
              <a:t> </a:t>
            </a:r>
            <a:r>
              <a:rPr lang="en">
                <a:solidFill>
                  <a:srgbClr val="FF0000"/>
                </a:solidFill>
              </a:rPr>
              <a:t>How do some experts explain alleged bigfoot sightings?</a:t>
            </a:r>
          </a:p>
        </p:txBody>
      </p:sp>
      <p:sp>
        <p:nvSpPr>
          <p:cNvPr id="71" name="Shape 71"/>
          <p:cNvSpPr txBox="1">
            <a:spLocks noGrp="1"/>
          </p:cNvSpPr>
          <p:nvPr>
            <p:ph type="body" idx="1"/>
          </p:nvPr>
        </p:nvSpPr>
        <p:spPr>
          <a:xfrm>
            <a:off x="311700" y="1518875"/>
            <a:ext cx="8520599" cy="3050100"/>
          </a:xfrm>
          <a:prstGeom prst="rect">
            <a:avLst/>
          </a:prstGeom>
        </p:spPr>
        <p:txBody>
          <a:bodyPr lIns="91425" tIns="91425" rIns="91425" bIns="91425" anchor="t" anchorCtr="0">
            <a:noAutofit/>
          </a:bodyPr>
          <a:lstStyle/>
          <a:p>
            <a:pPr lvl="0" rtl="0">
              <a:spcBef>
                <a:spcPts val="0"/>
              </a:spcBef>
              <a:buNone/>
            </a:pPr>
            <a:r>
              <a:rPr lang="en" sz="3000">
                <a:solidFill>
                  <a:srgbClr val="00FFFF"/>
                </a:solidFill>
              </a:rPr>
              <a:t>Bigfoot enthusiasts point to “mounds” of evidence,</a:t>
            </a:r>
            <a:r>
              <a:rPr lang="en" sz="3000">
                <a:solidFill>
                  <a:srgbClr val="FF0000"/>
                </a:solidFill>
              </a:rPr>
              <a:t> including eyewitness accounts, photographs, </a:t>
            </a:r>
            <a:r>
              <a:rPr lang="en" sz="3000">
                <a:solidFill>
                  <a:srgbClr val="00FFFF"/>
                </a:solidFill>
              </a:rPr>
              <a:t>videos and even DNA evidence of the reality of</a:t>
            </a:r>
            <a:r>
              <a:rPr lang="en" sz="3000">
                <a:solidFill>
                  <a:srgbClr val="FF0000"/>
                </a:solidFill>
              </a:rPr>
              <a:t> bigfoot.To date however, none of these pieces of </a:t>
            </a:r>
            <a:r>
              <a:rPr lang="en" sz="3000">
                <a:solidFill>
                  <a:srgbClr val="00FFFF"/>
                </a:solidFill>
              </a:rPr>
              <a:t>alleged evidence has proven to be trustworthy.</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70"/>
                                        </p:tgtEl>
                                        <p:attrNameLst>
                                          <p:attrName>style.visibility</p:attrName>
                                        </p:attrNameLst>
                                      </p:cBhvr>
                                      <p:to>
                                        <p:strVal val="visible"/>
                                      </p:to>
                                    </p:set>
                                    <p:anim calcmode="lin" valueType="num">
                                      <p:cBhvr additive="base">
                                        <p:cTn id="7" dur="1000"/>
                                        <p:tgtEl>
                                          <p:spTgt spid="70"/>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1"/>
                                        </p:tgtEl>
                                        <p:attrNameLst>
                                          <p:attrName>style.visibility</p:attrName>
                                        </p:attrNameLst>
                                      </p:cBhvr>
                                      <p:to>
                                        <p:strVal val="visible"/>
                                      </p:to>
                                    </p:set>
                                    <p:anim calcmode="lin" valueType="num">
                                      <p:cBhvr additive="base">
                                        <p:cTn id="12" dur="1000"/>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11700" y="230125"/>
            <a:ext cx="8520599" cy="609899"/>
          </a:xfrm>
          <a:prstGeom prst="rect">
            <a:avLst/>
          </a:prstGeom>
        </p:spPr>
        <p:txBody>
          <a:bodyPr lIns="91425" tIns="91425" rIns="91425" bIns="91425" anchor="b" anchorCtr="0">
            <a:noAutofit/>
          </a:bodyPr>
          <a:lstStyle/>
          <a:p>
            <a:pPr lvl="0" rtl="0">
              <a:spcBef>
                <a:spcPts val="0"/>
              </a:spcBef>
              <a:buNone/>
            </a:pPr>
            <a:r>
              <a:rPr lang="en">
                <a:solidFill>
                  <a:srgbClr val="00FF00"/>
                </a:solidFill>
              </a:rPr>
              <a:t>IS THERE ANY PROOF BIGFOOT IS REAL?</a:t>
            </a:r>
          </a:p>
        </p:txBody>
      </p:sp>
      <p:sp>
        <p:nvSpPr>
          <p:cNvPr id="77" name="Shape 77"/>
          <p:cNvSpPr txBox="1">
            <a:spLocks noGrp="1"/>
          </p:cNvSpPr>
          <p:nvPr>
            <p:ph type="body" idx="1"/>
          </p:nvPr>
        </p:nvSpPr>
        <p:spPr>
          <a:xfrm>
            <a:off x="311700" y="1225225"/>
            <a:ext cx="8520599" cy="3354000"/>
          </a:xfrm>
          <a:prstGeom prst="rect">
            <a:avLst/>
          </a:prstGeom>
        </p:spPr>
        <p:txBody>
          <a:bodyPr lIns="91425" tIns="91425" rIns="91425" bIns="91425" anchor="t" anchorCtr="0">
            <a:noAutofit/>
          </a:bodyPr>
          <a:lstStyle/>
          <a:p>
            <a:pPr lvl="0" rtl="0">
              <a:spcBef>
                <a:spcPts val="0"/>
              </a:spcBef>
              <a:buNone/>
            </a:pPr>
            <a:r>
              <a:rPr lang="en" sz="2400">
                <a:solidFill>
                  <a:srgbClr val="00FFFF"/>
                </a:solidFill>
              </a:rPr>
              <a:t>Scientist also note that, for bigfoot to exist in many places there would have to be a significant amount of them alive in order to  maintain a viable breeding  population.They claim that in today’s world such a large number of creatures simply</a:t>
            </a:r>
            <a:r>
              <a:rPr lang="en" sz="2400"/>
              <a:t> </a:t>
            </a:r>
            <a:r>
              <a:rPr lang="en" sz="2400">
                <a:solidFill>
                  <a:srgbClr val="00FFFF"/>
                </a:solidFill>
              </a:rPr>
              <a:t>could go undiscovered.</a:t>
            </a:r>
            <a:r>
              <a:rPr lang="en" sz="2400"/>
              <a:t> </a:t>
            </a:r>
          </a:p>
        </p:txBody>
      </p:sp>
    </p:spTree>
  </p:cSld>
  <p:clrMapOvr>
    <a:masterClrMapping/>
  </p:clrMapOvr>
  <mc:AlternateContent xmlns:mc="http://schemas.openxmlformats.org/markup-compatibility/2006" xmlns:p14="http://schemas.microsoft.com/office/powerpoint/2010/main">
    <mc:Choice Requires="p14">
      <p:transition spd="slow">
        <p14:prism/>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76"/>
                                        </p:tgtEl>
                                        <p:attrNameLst>
                                          <p:attrName>style.visibility</p:attrName>
                                        </p:attrNameLst>
                                      </p:cBhvr>
                                      <p:to>
                                        <p:strVal val="visible"/>
                                      </p:to>
                                    </p:set>
                                    <p:anim calcmode="lin" valueType="num">
                                      <p:cBhvr additive="base">
                                        <p:cTn id="7" dur="1000"/>
                                        <p:tgtEl>
                                          <p:spTgt spid="76"/>
                                        </p:tgtEl>
                                        <p:attrNameLst>
                                          <p:attrName>ppt_w</p:attrName>
                                        </p:attrNameLst>
                                      </p:cBhvr>
                                      <p:tavLst>
                                        <p:tav tm="0">
                                          <p:val>
                                            <p:strVal val="0"/>
                                          </p:val>
                                        </p:tav>
                                        <p:tav tm="100000">
                                          <p:val>
                                            <p:strVal val="#ppt_w"/>
                                          </p:val>
                                        </p:tav>
                                      </p:tavLst>
                                    </p:anim>
                                    <p:anim calcmode="lin" valueType="num">
                                      <p:cBhvr additive="base">
                                        <p:cTn id="8" dur="1000"/>
                                        <p:tgtEl>
                                          <p:spTgt spid="76"/>
                                        </p:tgtEl>
                                        <p:attrNameLst>
                                          <p:attrName>ppt_h</p:attrName>
                                        </p:attrNameLst>
                                      </p:cBhvr>
                                      <p:tavLst>
                                        <p:tav tm="0">
                                          <p:val>
                                            <p:str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77"/>
                                        </p:tgtEl>
                                        <p:attrNameLst>
                                          <p:attrName>style.visibility</p:attrName>
                                        </p:attrNameLst>
                                      </p:cBhvr>
                                      <p:to>
                                        <p:strVal val="visible"/>
                                      </p:to>
                                    </p:set>
                                    <p:anim calcmode="lin" valueType="num">
                                      <p:cBhvr additive="base">
                                        <p:cTn id="13" dur="1000"/>
                                        <p:tgtEl>
                                          <p:spTgt spid="77"/>
                                        </p:tgtEl>
                                        <p:attrNameLst>
                                          <p:attrName>ppt_w</p:attrName>
                                        </p:attrNameLst>
                                      </p:cBhvr>
                                      <p:tavLst>
                                        <p:tav tm="0">
                                          <p:val>
                                            <p:strVal val="0"/>
                                          </p:val>
                                        </p:tav>
                                        <p:tav tm="100000">
                                          <p:val>
                                            <p:strVal val="#ppt_w"/>
                                          </p:val>
                                        </p:tav>
                                      </p:tavLst>
                                    </p:anim>
                                    <p:anim calcmode="lin" valueType="num">
                                      <p:cBhvr additive="base">
                                        <p:cTn id="14" dur="1000"/>
                                        <p:tgtEl>
                                          <p:spTgt spid="77"/>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81"/>
        <p:cNvGrpSpPr/>
        <p:nvPr/>
      </p:nvGrpSpPr>
      <p:grpSpPr>
        <a:xfrm>
          <a:off x="0" y="0"/>
          <a:ext cx="0" cy="0"/>
          <a:chOff x="0" y="0"/>
          <a:chExt cx="0" cy="0"/>
        </a:xfrm>
      </p:grpSpPr>
      <p:sp>
        <p:nvSpPr>
          <p:cNvPr id="82" name="Shape 82"/>
          <p:cNvSpPr txBox="1"/>
          <p:nvPr/>
        </p:nvSpPr>
        <p:spPr>
          <a:xfrm>
            <a:off x="497375" y="412450"/>
            <a:ext cx="8079299" cy="1249500"/>
          </a:xfrm>
          <a:prstGeom prst="rect">
            <a:avLst/>
          </a:prstGeom>
          <a:noFill/>
          <a:ln>
            <a:noFill/>
          </a:ln>
        </p:spPr>
        <p:txBody>
          <a:bodyPr lIns="91425" tIns="91425" rIns="91425" bIns="91425" anchor="t" anchorCtr="0">
            <a:noAutofit/>
          </a:bodyPr>
          <a:lstStyle/>
          <a:p>
            <a:pPr lvl="0" rtl="0">
              <a:spcBef>
                <a:spcPts val="0"/>
              </a:spcBef>
              <a:buClr>
                <a:schemeClr val="dk1"/>
              </a:buClr>
              <a:buSzPct val="45833"/>
              <a:buFont typeface="Arial"/>
              <a:buNone/>
            </a:pPr>
            <a:r>
              <a:rPr lang="en" sz="2400">
                <a:solidFill>
                  <a:srgbClr val="FF9900"/>
                </a:solidFill>
                <a:latin typeface="Economica"/>
                <a:ea typeface="Economica"/>
                <a:cs typeface="Economica"/>
                <a:sym typeface="Economica"/>
              </a:rPr>
              <a:t>All of the following are areas where bigfoot  has allegedly been seen except</a:t>
            </a:r>
          </a:p>
          <a:p>
            <a:pPr lvl="0" rtl="0">
              <a:spcBef>
                <a:spcPts val="0"/>
              </a:spcBef>
              <a:buClr>
                <a:schemeClr val="dk1"/>
              </a:buClr>
              <a:buSzPct val="45833"/>
              <a:buFont typeface="Arial"/>
              <a:buNone/>
            </a:pPr>
            <a:r>
              <a:rPr lang="en" sz="2400">
                <a:solidFill>
                  <a:srgbClr val="FF9900"/>
                </a:solidFill>
                <a:latin typeface="Economica"/>
                <a:ea typeface="Economica"/>
                <a:cs typeface="Economica"/>
                <a:sym typeface="Economica"/>
              </a:rPr>
              <a:t> for which one?</a:t>
            </a:r>
          </a:p>
        </p:txBody>
      </p:sp>
      <p:sp>
        <p:nvSpPr>
          <p:cNvPr id="83" name="Shape 83"/>
          <p:cNvSpPr txBox="1">
            <a:spLocks noGrp="1"/>
          </p:cNvSpPr>
          <p:nvPr>
            <p:ph type="title"/>
          </p:nvPr>
        </p:nvSpPr>
        <p:spPr>
          <a:xfrm>
            <a:off x="311700" y="1947000"/>
            <a:ext cx="8520599" cy="2808300"/>
          </a:xfrm>
          <a:prstGeom prst="rect">
            <a:avLst/>
          </a:prstGeom>
        </p:spPr>
        <p:txBody>
          <a:bodyPr lIns="91425" tIns="91425" rIns="91425" bIns="91425" anchor="b" anchorCtr="0">
            <a:noAutofit/>
          </a:bodyPr>
          <a:lstStyle/>
          <a:p>
            <a:pPr lvl="0" rtl="0">
              <a:spcBef>
                <a:spcPts val="0"/>
              </a:spcBef>
              <a:buNone/>
            </a:pPr>
            <a:r>
              <a:rPr lang="en" sz="2400">
                <a:solidFill>
                  <a:srgbClr val="00FF00"/>
                </a:solidFill>
              </a:rPr>
              <a:t>A.  Pacific northwest</a:t>
            </a:r>
          </a:p>
          <a:p>
            <a:pPr rtl="0">
              <a:spcBef>
                <a:spcPts val="0"/>
              </a:spcBef>
              <a:buNone/>
            </a:pPr>
            <a:r>
              <a:rPr lang="en" sz="2400"/>
              <a:t> </a:t>
            </a:r>
          </a:p>
          <a:p>
            <a:pPr lvl="0" rtl="0">
              <a:spcBef>
                <a:spcPts val="0"/>
              </a:spcBef>
              <a:buNone/>
            </a:pPr>
            <a:r>
              <a:rPr lang="en" sz="2400">
                <a:solidFill>
                  <a:srgbClr val="FFFF00"/>
                </a:solidFill>
              </a:rPr>
              <a:t>B.Kentucky</a:t>
            </a:r>
          </a:p>
          <a:p>
            <a:pPr rtl="0">
              <a:spcBef>
                <a:spcPts val="0"/>
              </a:spcBef>
              <a:buNone/>
            </a:pPr>
            <a:endParaRPr sz="2400">
              <a:solidFill>
                <a:srgbClr val="00FFFF"/>
              </a:solidFill>
            </a:endParaRPr>
          </a:p>
          <a:p>
            <a:pPr lvl="0" rtl="0">
              <a:spcBef>
                <a:spcPts val="0"/>
              </a:spcBef>
              <a:buNone/>
            </a:pPr>
            <a:r>
              <a:rPr lang="en" sz="2400">
                <a:solidFill>
                  <a:srgbClr val="00FFFF"/>
                </a:solidFill>
              </a:rPr>
              <a:t>C.West virginia</a:t>
            </a:r>
          </a:p>
          <a:p>
            <a:pPr rtl="0">
              <a:spcBef>
                <a:spcPts val="0"/>
              </a:spcBef>
              <a:buNone/>
            </a:pPr>
            <a:endParaRPr sz="2400">
              <a:solidFill>
                <a:srgbClr val="FF0000"/>
              </a:solidFill>
            </a:endParaRPr>
          </a:p>
          <a:p>
            <a:pPr lvl="0" rtl="0">
              <a:spcBef>
                <a:spcPts val="0"/>
              </a:spcBef>
              <a:buNone/>
            </a:pPr>
            <a:r>
              <a:rPr lang="en" sz="2400">
                <a:solidFill>
                  <a:srgbClr val="FF0000"/>
                </a:solidFill>
              </a:rPr>
              <a:t>D. Key west</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FFFF"/>
        </a:solidFill>
        <a:effectLst/>
      </p:bgPr>
    </p:bg>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445025"/>
            <a:ext cx="8520599" cy="912900"/>
          </a:xfrm>
          <a:prstGeom prst="rect">
            <a:avLst/>
          </a:prstGeom>
        </p:spPr>
        <p:txBody>
          <a:bodyPr lIns="91425" tIns="91425" rIns="91425" bIns="91425" anchor="b" anchorCtr="0">
            <a:noAutofit/>
          </a:bodyPr>
          <a:lstStyle/>
          <a:p>
            <a:pPr lvl="0" rtl="0">
              <a:spcBef>
                <a:spcPts val="0"/>
              </a:spcBef>
              <a:buNone/>
            </a:pPr>
            <a:r>
              <a:rPr lang="en"/>
              <a:t>A complete lack of what leads most scientists to doubt the existence of bigfoot?</a:t>
            </a:r>
          </a:p>
        </p:txBody>
      </p:sp>
      <p:sp>
        <p:nvSpPr>
          <p:cNvPr id="89" name="Shape 89"/>
          <p:cNvSpPr txBox="1">
            <a:spLocks noGrp="1"/>
          </p:cNvSpPr>
          <p:nvPr>
            <p:ph type="body" idx="1"/>
          </p:nvPr>
        </p:nvSpPr>
        <p:spPr>
          <a:xfrm>
            <a:off x="401500" y="1633950"/>
            <a:ext cx="8520599" cy="2934899"/>
          </a:xfrm>
          <a:prstGeom prst="rect">
            <a:avLst/>
          </a:prstGeom>
        </p:spPr>
        <p:txBody>
          <a:bodyPr lIns="91425" tIns="91425" rIns="91425" bIns="91425" anchor="t" anchorCtr="0">
            <a:noAutofit/>
          </a:bodyPr>
          <a:lstStyle/>
          <a:p>
            <a:pPr rtl="0">
              <a:spcBef>
                <a:spcPts val="0"/>
              </a:spcBef>
              <a:buNone/>
            </a:pPr>
            <a:endParaRPr sz="2400"/>
          </a:p>
          <a:p>
            <a:pPr rtl="0">
              <a:spcBef>
                <a:spcPts val="0"/>
              </a:spcBef>
              <a:buNone/>
            </a:pPr>
            <a:r>
              <a:rPr lang="en" sz="2400">
                <a:solidFill>
                  <a:srgbClr val="000000"/>
                </a:solidFill>
              </a:rPr>
              <a:t>A.Common sense</a:t>
            </a:r>
          </a:p>
          <a:p>
            <a:pPr lvl="0" rtl="0">
              <a:spcBef>
                <a:spcPts val="0"/>
              </a:spcBef>
              <a:buNone/>
            </a:pPr>
            <a:r>
              <a:rPr lang="en" sz="2400">
                <a:solidFill>
                  <a:srgbClr val="000000"/>
                </a:solidFill>
              </a:rPr>
              <a:t>B.Physical evidence</a:t>
            </a:r>
          </a:p>
          <a:p>
            <a:pPr rtl="0">
              <a:spcBef>
                <a:spcPts val="0"/>
              </a:spcBef>
              <a:buNone/>
            </a:pPr>
            <a:r>
              <a:rPr lang="en" sz="2400">
                <a:solidFill>
                  <a:srgbClr val="000000"/>
                </a:solidFill>
              </a:rPr>
              <a:t>C.Courage</a:t>
            </a:r>
          </a:p>
          <a:p>
            <a:pPr lvl="0" rtl="0">
              <a:spcBef>
                <a:spcPts val="0"/>
              </a:spcBef>
              <a:buNone/>
            </a:pPr>
            <a:r>
              <a:rPr lang="en" sz="2400">
                <a:solidFill>
                  <a:srgbClr val="000000"/>
                </a:solidFill>
              </a:rPr>
              <a:t>D.Eyewitness accounts</a:t>
            </a:r>
          </a:p>
        </p:txBody>
      </p:sp>
      <p:pic>
        <p:nvPicPr>
          <p:cNvPr id="90" name="Shape 90"/>
          <p:cNvPicPr preferRelativeResize="0"/>
          <p:nvPr/>
        </p:nvPicPr>
        <p:blipFill>
          <a:blip r:embed="rId3">
            <a:alphaModFix/>
          </a:blip>
          <a:stretch>
            <a:fillRect/>
          </a:stretch>
        </p:blipFill>
        <p:spPr>
          <a:xfrm flipH="1">
            <a:off x="6587274" y="1274775"/>
            <a:ext cx="2424635" cy="1988850"/>
          </a:xfrm>
          <a:prstGeom prst="rect">
            <a:avLst/>
          </a:prstGeom>
          <a:noFill/>
          <a:ln>
            <a:noFill/>
          </a:ln>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89"/>
                                        </p:tgtEl>
                                        <p:attrNameLst>
                                          <p:attrName>style.visibility</p:attrName>
                                        </p:attrNameLst>
                                      </p:cBhvr>
                                      <p:to>
                                        <p:strVal val="visible"/>
                                      </p:to>
                                    </p:set>
                                    <p:anim calcmode="lin" valueType="num">
                                      <p:cBhvr additive="base">
                                        <p:cTn id="7" dur="2500"/>
                                        <p:tgtEl>
                                          <p:spTgt spid="8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700" y="445025"/>
            <a:ext cx="8520599" cy="1085399"/>
          </a:xfrm>
          <a:prstGeom prst="rect">
            <a:avLst/>
          </a:prstGeom>
        </p:spPr>
        <p:txBody>
          <a:bodyPr lIns="91425" tIns="91425" rIns="91425" bIns="91425" anchor="b" anchorCtr="0">
            <a:noAutofit/>
          </a:bodyPr>
          <a:lstStyle/>
          <a:p>
            <a:pPr lvl="0" rtl="0">
              <a:spcBef>
                <a:spcPts val="0"/>
              </a:spcBef>
              <a:buNone/>
            </a:pPr>
            <a:r>
              <a:rPr lang="en"/>
              <a:t>Which of the following is NOT a nickname for a mythical ape-like beast?</a:t>
            </a:r>
          </a:p>
        </p:txBody>
      </p:sp>
      <p:sp>
        <p:nvSpPr>
          <p:cNvPr id="96" name="Shape 96"/>
          <p:cNvSpPr txBox="1">
            <a:spLocks noGrp="1"/>
          </p:cNvSpPr>
          <p:nvPr>
            <p:ph type="body" idx="1"/>
          </p:nvPr>
        </p:nvSpPr>
        <p:spPr>
          <a:xfrm>
            <a:off x="311700" y="1403825"/>
            <a:ext cx="8520599" cy="3164999"/>
          </a:xfrm>
          <a:prstGeom prst="rect">
            <a:avLst/>
          </a:prstGeom>
        </p:spPr>
        <p:txBody>
          <a:bodyPr lIns="91425" tIns="91425" rIns="91425" bIns="91425" anchor="t" anchorCtr="0">
            <a:noAutofit/>
          </a:bodyPr>
          <a:lstStyle/>
          <a:p>
            <a:pPr rtl="0">
              <a:spcBef>
                <a:spcPts val="0"/>
              </a:spcBef>
              <a:buNone/>
            </a:pPr>
            <a:endParaRPr sz="2400"/>
          </a:p>
          <a:p>
            <a:pPr lvl="0" rtl="0">
              <a:spcBef>
                <a:spcPts val="0"/>
              </a:spcBef>
              <a:buNone/>
            </a:pPr>
            <a:r>
              <a:rPr lang="en" sz="2400"/>
              <a:t>A.Bigfoot</a:t>
            </a:r>
          </a:p>
          <a:p>
            <a:pPr rtl="0">
              <a:spcBef>
                <a:spcPts val="0"/>
              </a:spcBef>
              <a:buNone/>
            </a:pPr>
            <a:r>
              <a:rPr lang="en" sz="2400"/>
              <a:t>B. Sasquatch</a:t>
            </a:r>
          </a:p>
          <a:p>
            <a:pPr rtl="0">
              <a:spcBef>
                <a:spcPts val="0"/>
              </a:spcBef>
              <a:buNone/>
            </a:pPr>
            <a:r>
              <a:rPr lang="en" sz="2400"/>
              <a:t>C. Yeti</a:t>
            </a:r>
          </a:p>
          <a:p>
            <a:pPr lvl="0" rtl="0">
              <a:spcBef>
                <a:spcPts val="0"/>
              </a:spcBef>
              <a:buNone/>
            </a:pPr>
            <a:r>
              <a:rPr lang="en" sz="2400"/>
              <a:t>D. Nessie</a:t>
            </a:r>
          </a:p>
        </p:txBody>
      </p:sp>
      <p:pic>
        <p:nvPicPr>
          <p:cNvPr id="97" name="Shape 97"/>
          <p:cNvPicPr preferRelativeResize="0"/>
          <p:nvPr/>
        </p:nvPicPr>
        <p:blipFill>
          <a:blip r:embed="rId3">
            <a:alphaModFix/>
          </a:blip>
          <a:stretch>
            <a:fillRect/>
          </a:stretch>
        </p:blipFill>
        <p:spPr>
          <a:xfrm>
            <a:off x="6546800" y="1290925"/>
            <a:ext cx="2597199" cy="373442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prism/>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fade">
                                      <p:cBhvr>
                                        <p:cTn id="7" dur="1000"/>
                                        <p:tgtEl>
                                          <p:spTgt spid="95"/>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96"/>
                                        </p:tgtEl>
                                        <p:attrNameLst>
                                          <p:attrName>style.visibility</p:attrName>
                                        </p:attrNameLst>
                                      </p:cBhvr>
                                      <p:to>
                                        <p:strVal val="visible"/>
                                      </p:to>
                                    </p:set>
                                    <p:anim calcmode="lin" valueType="num">
                                      <p:cBhvr additive="base">
                                        <p:cTn id="12" dur="1000"/>
                                        <p:tgtEl>
                                          <p:spTgt spid="96"/>
                                        </p:tgtEl>
                                        <p:attrNameLst>
                                          <p:attrName>ppt_w</p:attrName>
                                        </p:attrNameLst>
                                      </p:cBhvr>
                                      <p:tavLst>
                                        <p:tav tm="0">
                                          <p:val>
                                            <p:strVal val="0"/>
                                          </p:val>
                                        </p:tav>
                                        <p:tav tm="100000">
                                          <p:val>
                                            <p:strVal val="#ppt_w"/>
                                          </p:val>
                                        </p:tav>
                                      </p:tavLst>
                                    </p:anim>
                                    <p:anim calcmode="lin" valueType="num">
                                      <p:cBhvr additive="base">
                                        <p:cTn id="13" dur="1000"/>
                                        <p:tgtEl>
                                          <p:spTgt spid="96"/>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80000"/>
        </a:solidFill>
        <a:effectLst/>
      </p:bgPr>
    </p:bg>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a:spcBef>
                <a:spcPts val="0"/>
              </a:spcBef>
              <a:buNone/>
            </a:pPr>
            <a:r>
              <a:rPr lang="en">
                <a:solidFill>
                  <a:srgbClr val="00FFFF"/>
                </a:solidFill>
              </a:rPr>
              <a:t>Interesting facts.</a:t>
            </a:r>
          </a:p>
        </p:txBody>
      </p:sp>
      <p:sp>
        <p:nvSpPr>
          <p:cNvPr id="103" name="Shape 103"/>
          <p:cNvSpPr txBox="1">
            <a:spLocks noGrp="1"/>
          </p:cNvSpPr>
          <p:nvPr>
            <p:ph type="body" idx="1"/>
          </p:nvPr>
        </p:nvSpPr>
        <p:spPr>
          <a:xfrm>
            <a:off x="311700" y="1225225"/>
            <a:ext cx="8520599" cy="3354000"/>
          </a:xfrm>
          <a:prstGeom prst="rect">
            <a:avLst/>
          </a:prstGeom>
        </p:spPr>
        <p:txBody>
          <a:bodyPr lIns="91425" tIns="91425" rIns="91425" bIns="91425" anchor="t" anchorCtr="0">
            <a:noAutofit/>
          </a:bodyPr>
          <a:lstStyle/>
          <a:p>
            <a:pPr>
              <a:spcBef>
                <a:spcPts val="0"/>
              </a:spcBef>
              <a:buNone/>
            </a:pPr>
            <a:r>
              <a:rPr lang="en" sz="3000">
                <a:solidFill>
                  <a:srgbClr val="FFFF00"/>
                </a:solidFill>
              </a:rPr>
              <a:t>The reason the legend keeps going is because so many people want it to be true.They want it to be true because people are fascinated by the idea that there might be a huge hairy ape in the woods.That has lived for hundreds of years.Most people would think he is in a suit. </a:t>
            </a:r>
          </a:p>
        </p:txBody>
      </p:sp>
      <p:sp>
        <p:nvSpPr>
          <p:cNvPr id="104" name="Shape 104"/>
          <p:cNvSpPr txBox="1"/>
          <p:nvPr/>
        </p:nvSpPr>
        <p:spPr>
          <a:xfrm>
            <a:off x="-1516350" y="473100"/>
            <a:ext cx="545999" cy="96899"/>
          </a:xfrm>
          <a:prstGeom prst="rect">
            <a:avLst/>
          </a:prstGeom>
          <a:noFill/>
          <a:ln>
            <a:noFill/>
          </a:ln>
        </p:spPr>
        <p:txBody>
          <a:bodyPr lIns="91425" tIns="91425" rIns="91425" bIns="91425" anchor="t" anchorCtr="0">
            <a:noAutofit/>
          </a:bodyPr>
          <a:lstStyle/>
          <a:p>
            <a:pPr>
              <a:spcBef>
                <a:spcPts val="0"/>
              </a:spcBef>
              <a:buNone/>
            </a:pPr>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3"/>
                                        </p:tgtEl>
                                        <p:attrNameLst>
                                          <p:attrName>style.visibility</p:attrName>
                                        </p:attrNameLst>
                                      </p:cBhvr>
                                      <p:to>
                                        <p:strVal val="visible"/>
                                      </p:to>
                                    </p:set>
                                    <p:anim calcmode="lin" valueType="num">
                                      <p:cBhvr additive="base">
                                        <p:cTn id="7" dur="1000"/>
                                        <p:tgtEl>
                                          <p:spTgt spid="10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03750" y="393925"/>
            <a:ext cx="8520599" cy="831299"/>
          </a:xfrm>
          <a:prstGeom prst="rect">
            <a:avLst/>
          </a:prstGeom>
        </p:spPr>
        <p:txBody>
          <a:bodyPr lIns="91425" tIns="91425" rIns="91425" bIns="91425" anchor="b" anchorCtr="0">
            <a:noAutofit/>
          </a:bodyPr>
          <a:lstStyle/>
          <a:p>
            <a:pPr>
              <a:spcBef>
                <a:spcPts val="0"/>
              </a:spcBef>
              <a:buNone/>
            </a:pPr>
            <a:r>
              <a:rPr lang="en">
                <a:solidFill>
                  <a:srgbClr val="0000FF"/>
                </a:solidFill>
              </a:rPr>
              <a:t>Interesting facts</a:t>
            </a:r>
          </a:p>
        </p:txBody>
      </p:sp>
      <p:sp>
        <p:nvSpPr>
          <p:cNvPr id="110" name="Shape 110"/>
          <p:cNvSpPr txBox="1">
            <a:spLocks noGrp="1"/>
          </p:cNvSpPr>
          <p:nvPr>
            <p:ph type="body" idx="1"/>
          </p:nvPr>
        </p:nvSpPr>
        <p:spPr>
          <a:xfrm>
            <a:off x="311700" y="1225225"/>
            <a:ext cx="8520599" cy="3354000"/>
          </a:xfrm>
          <a:prstGeom prst="rect">
            <a:avLst/>
          </a:prstGeom>
        </p:spPr>
        <p:txBody>
          <a:bodyPr lIns="91425" tIns="91425" rIns="91425" bIns="91425" anchor="t" anchorCtr="0">
            <a:noAutofit/>
          </a:bodyPr>
          <a:lstStyle/>
          <a:p>
            <a:pPr>
              <a:spcBef>
                <a:spcPts val="0"/>
              </a:spcBef>
              <a:buNone/>
            </a:pPr>
            <a:r>
              <a:rPr lang="en" sz="3000">
                <a:solidFill>
                  <a:srgbClr val="FF0000"/>
                </a:solidFill>
              </a:rPr>
              <a:t>Recently Rick Dyer a bigfoot hunter claimed that he has killed bigfoot. Then he had a conclusive DNA test run on the body.He took his find on tour and charged people to see bigfoot.</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fade">
                                      <p:cBhvr>
                                        <p:cTn id="7" dur="1000"/>
                                        <p:tgtEl>
                                          <p:spTgt spid="10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10"/>
                                        </p:tgtEl>
                                        <p:attrNameLst>
                                          <p:attrName>style.visibility</p:attrName>
                                        </p:attrNameLst>
                                      </p:cBhvr>
                                      <p:to>
                                        <p:strVal val="visible"/>
                                      </p:to>
                                    </p:set>
                                    <p:anim calcmode="lin" valueType="num">
                                      <p:cBhvr additive="base">
                                        <p:cTn id="12" dur="1000"/>
                                        <p:tgtEl>
                                          <p:spTgt spid="110"/>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328</Words>
  <Application>Microsoft Office PowerPoint</Application>
  <PresentationFormat>On-screen Show (16:9)</PresentationFormat>
  <Paragraphs>37</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Dancing Script</vt:lpstr>
      <vt:lpstr>Economica</vt:lpstr>
      <vt:lpstr>Open Sans</vt:lpstr>
      <vt:lpstr>Arial</vt:lpstr>
      <vt:lpstr>luxe</vt:lpstr>
      <vt:lpstr> IS THERE ANY PROOF THAT BIGFOOT IS REAL?</vt:lpstr>
      <vt:lpstr>What are some other common nicknames for bigfoot?</vt:lpstr>
      <vt:lpstr> How do some experts explain alleged bigfoot sightings?</vt:lpstr>
      <vt:lpstr>IS THERE ANY PROOF BIGFOOT IS REAL?</vt:lpstr>
      <vt:lpstr>A.  Pacific northwest   B.Kentucky  C.West virginia  D. Key west</vt:lpstr>
      <vt:lpstr>A complete lack of what leads most scientists to doubt the existence of bigfoot?</vt:lpstr>
      <vt:lpstr>Which of the following is NOT a nickname for a mythical ape-like beast?</vt:lpstr>
      <vt:lpstr>Interesting facts.</vt:lpstr>
      <vt:lpstr>Interesting facts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IS THERE ANY PROOF THAT BIGFOOT IS REAL?</dc:title>
  <dc:creator>CS-ISD</dc:creator>
  <cp:lastModifiedBy>CS-ISD</cp:lastModifiedBy>
  <cp:revision>1</cp:revision>
  <dcterms:modified xsi:type="dcterms:W3CDTF">2015-11-19T15:07:54Z</dcterms:modified>
</cp:coreProperties>
</file>