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NA WEST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4">
    <p:pos x="6000" y="0"/>
    <p:text>"the moon, the sun....." (be sure to include the comma)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3">
    <p:pos x="6000" y="0"/>
    <p:text>spacing between sentences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2">
    <p:pos x="6000" y="0"/>
    <p:text>Need to be a list with bullets. Each bullet should start with a capital letter. (They are all sentences.)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Saturn is the name of a planet. Capitalize it.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90383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225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706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784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409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2804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58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684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07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311700" y="264650"/>
            <a:ext cx="8755499" cy="248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/>
              <a:t>#1508  Can you eat dandelions?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839975" y="2750150"/>
            <a:ext cx="6328800" cy="64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By: Madison Dickens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680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</a:rPr>
              <a:t>Can you eat dandelions?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</a:rPr>
              <a:t>You can eat dandelions ! Instead of killing them just eat them.</a:t>
            </a:r>
            <a:r>
              <a:rPr lang="en">
                <a:solidFill>
                  <a:srgbClr val="FF0000"/>
                </a:solidFill>
              </a:rPr>
              <a:t> 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87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How do dandelions copy the moon, the sun, and the</a:t>
            </a:r>
            <a:r>
              <a:rPr lang="en"/>
              <a:t> </a:t>
            </a:r>
            <a:r>
              <a:rPr lang="en">
                <a:solidFill>
                  <a:srgbClr val="00FFFF"/>
                </a:solidFill>
              </a:rPr>
              <a:t>stars?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70950" y="2220800"/>
            <a:ext cx="8520599" cy="124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They copy the sun when they bloom.It copys the sun when it puffs out.It copys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lang="en">
                <a:solidFill>
                  <a:srgbClr val="00FFFF"/>
                </a:solidFill>
              </a:rPr>
              <a:t>the stars by flying in the sky when you blow it</a:t>
            </a:r>
            <a:r>
              <a:rPr lang="en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80725" y="445000"/>
            <a:ext cx="8520599" cy="57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</a:rPr>
              <a:t>Are dandelions healthy ?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80725" y="111795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</a:rPr>
              <a:t>They are healthy! The flowers of  a dandelion are low on calories.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Interesting facts 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rgbClr val="000000"/>
                </a:solidFill>
              </a:rPr>
              <a:t> Can eat dandelion greens raw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rgbClr val="000000"/>
                </a:solidFill>
              </a:rPr>
              <a:t> Can crush them and make syrup or jelly and wine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rgbClr val="000000"/>
                </a:solidFill>
              </a:rPr>
              <a:t> Can use them to dye clothing  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rgbClr val="000000"/>
                </a:solidFill>
              </a:rPr>
              <a:t>Nutrients in dandelions  are vitamin A,B,C,and calcium,potassium,and iron.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rgbClr val="000000"/>
                </a:solidFill>
              </a:rPr>
              <a:t>Can be ground,dried and roasted to be a similar drink to coffee </a:t>
            </a:r>
            <a:r>
              <a:rPr lang="en"/>
              <a:t>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866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	The “puff ball” seed head of a dandelions resemble what body?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714500"/>
            <a:ext cx="8520599" cy="2865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Moon</a:t>
            </a:r>
          </a:p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sun</a:t>
            </a:r>
          </a:p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Saturn</a:t>
            </a:r>
          </a:p>
          <a:p>
            <a:pPr marL="457200" lvl="0" indent="-228600">
              <a:spcBef>
                <a:spcPts val="0"/>
              </a:spcBef>
              <a:buAutoNum type="alphaUcPeriod"/>
            </a:pPr>
            <a:r>
              <a:rPr lang="en"/>
              <a:t>stars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85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Which of the following is not a nutrient fact found in dandelion greens?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645450"/>
            <a:ext cx="8520599" cy="292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vitaminA</a:t>
            </a:r>
          </a:p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vitamin C</a:t>
            </a:r>
          </a:p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calcium</a:t>
            </a:r>
          </a:p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polyunsaturated fat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113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Dandelion roots can be dried,ground,and roasted to a drink similar to what? 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910125"/>
            <a:ext cx="8520599" cy="265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soda</a:t>
            </a:r>
          </a:p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beer</a:t>
            </a:r>
          </a:p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coffee</a:t>
            </a:r>
          </a:p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water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On-screen Show (16:9)</PresentationFormat>
  <Paragraphs>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simple-light-2</vt:lpstr>
      <vt:lpstr>#1508  Can you eat dandelions?</vt:lpstr>
      <vt:lpstr>Can you eat dandelions?</vt:lpstr>
      <vt:lpstr>How do dandelions copy the moon, the sun, and the stars?</vt:lpstr>
      <vt:lpstr>Are dandelions healthy ?</vt:lpstr>
      <vt:lpstr>Interesting facts </vt:lpstr>
      <vt:lpstr> The “puff ball” seed head of a dandelions resemble what body?</vt:lpstr>
      <vt:lpstr>Which of the following is not a nutrient fact found in dandelion greens?</vt:lpstr>
      <vt:lpstr>Dandelion roots can be dried,ground,and roasted to a drink similar to what?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#1508  Can you eat dandelions?</dc:title>
  <dc:creator>CS-ISD</dc:creator>
  <cp:lastModifiedBy>CS-ISD</cp:lastModifiedBy>
  <cp:revision>1</cp:revision>
  <dcterms:modified xsi:type="dcterms:W3CDTF">2015-11-09T17:12:28Z</dcterms:modified>
</cp:coreProperties>
</file>