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 WEST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3">
    <p:pos x="6000" y="0"/>
    <p:text>Punctuation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run-on sentence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proofread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7157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7646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6866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456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628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65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540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070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79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997625" y="-184100"/>
            <a:ext cx="6205500" cy="2358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#1499 When was</a:t>
            </a:r>
            <a:r>
              <a:rPr lang="en"/>
              <a:t> </a:t>
            </a:r>
            <a:r>
              <a:rPr lang="en">
                <a:solidFill>
                  <a:srgbClr val="0000FF"/>
                </a:solidFill>
              </a:rPr>
              <a:t>the Great War?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1346275" y="2581250"/>
            <a:ext cx="65043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By :Buddy Brandon Swain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186225" y="4335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When was the Great War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>
                <a:solidFill>
                  <a:srgbClr val="0000FF"/>
                </a:solidFill>
              </a:rPr>
              <a:t>The Great War started on June 28,1914 and ended on November  11,1918.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989575" y="456550"/>
            <a:ext cx="84882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Which countries fought in World War 1?</a:t>
            </a:r>
          </a:p>
        </p:txBody>
      </p:sp>
      <p:sp>
        <p:nvSpPr>
          <p:cNvPr id="63" name="Shape 63"/>
          <p:cNvSpPr txBox="1"/>
          <p:nvPr/>
        </p:nvSpPr>
        <p:spPr>
          <a:xfrm>
            <a:off x="402725" y="1288750"/>
            <a:ext cx="8261700" cy="308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/>
          <p:nvPr/>
        </p:nvSpPr>
        <p:spPr>
          <a:xfrm>
            <a:off x="483275" y="1346275"/>
            <a:ext cx="8376899" cy="263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There were 6 countries that fought in the Great War. Europe was split into two sides. Germany,Austria-Hungary,Italy that</a:t>
            </a:r>
          </a:p>
          <a:p>
            <a:pPr>
              <a:spcBef>
                <a:spcPts val="0"/>
              </a:spcBef>
              <a:buNone/>
            </a:pPr>
            <a:r>
              <a:rPr lang="en" sz="2400"/>
              <a:t> was the Axis Power Russia,France,and Great Britain that was the Allied Forces.The United States joined the war with the Allied Forces.</a:t>
            </a:r>
            <a:r>
              <a:rPr lang="en" sz="2400">
                <a:solidFill>
                  <a:srgbClr val="274E13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rgbClr val="0000FF"/>
                </a:solidFill>
              </a:rPr>
              <a:t>The event that triggered World War 1 was when Archduke Franz Ferdinand was killed by Serbian terrorist organization called the Black Hand.Germany, Austria-Hungary declared war on Serbia and Russia came to defense Serbia so a lot of treaties and alliances happen.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437250" y="379725"/>
            <a:ext cx="8181299" cy="77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 </a:t>
            </a:r>
            <a:r>
              <a:rPr lang="en" sz="2400"/>
              <a:t> </a:t>
            </a:r>
            <a:r>
              <a:rPr lang="en" sz="3000"/>
              <a:t> 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437250" y="276175"/>
            <a:ext cx="8457299" cy="56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800">
                <a:solidFill>
                  <a:srgbClr val="0000FF"/>
                </a:solidFill>
              </a:rPr>
              <a:t>What event triggered World War 1?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Facts about the Great War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9900"/>
              </a:buClr>
            </a:pPr>
            <a:r>
              <a:rPr lang="en">
                <a:solidFill>
                  <a:srgbClr val="FF9900"/>
                </a:solidFill>
              </a:rPr>
              <a:t>Soldiers fought in trench and sometimes they got killed with Trench Fever and Trench Foot.</a:t>
            </a:r>
          </a:p>
          <a:p>
            <a:pPr marL="457200" lvl="0" indent="-228600" rtl="0">
              <a:spcBef>
                <a:spcPts val="0"/>
              </a:spcBef>
              <a:buClr>
                <a:srgbClr val="FF9900"/>
              </a:buClr>
            </a:pPr>
            <a:r>
              <a:rPr lang="en">
                <a:solidFill>
                  <a:srgbClr val="FF9900"/>
                </a:solidFill>
              </a:rPr>
              <a:t>15 million people died during the Great War and 20 million people got wounded during the Great War.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Quiz Question 1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The event that triggered the Great War was the assassination of whom?The answer is Archduke Franz Ferdinand.</a:t>
            </a:r>
          </a:p>
          <a:p>
            <a:pPr marL="457200" lvl="0" indent="-228600" rtl="0">
              <a:spcBef>
                <a:spcPts val="0"/>
              </a:spcBef>
              <a:buClr>
                <a:srgbClr val="FF9900"/>
              </a:buClr>
              <a:buAutoNum type="alphaUcPeriod"/>
            </a:pPr>
            <a:r>
              <a:rPr lang="en">
                <a:solidFill>
                  <a:srgbClr val="FF9900"/>
                </a:solidFill>
              </a:rPr>
              <a:t>Archduke Franz Ferdinand</a:t>
            </a:r>
          </a:p>
          <a:p>
            <a:pPr marL="457200" lvl="0" indent="-228600" rtl="0">
              <a:spcBef>
                <a:spcPts val="0"/>
              </a:spcBef>
              <a:buClr>
                <a:srgbClr val="0000FF"/>
              </a:buClr>
              <a:buAutoNum type="alphaUcPeriod"/>
            </a:pPr>
            <a:r>
              <a:rPr lang="en">
                <a:solidFill>
                  <a:srgbClr val="0000FF"/>
                </a:solidFill>
              </a:rPr>
              <a:t>Adolf Hitler</a:t>
            </a:r>
          </a:p>
          <a:p>
            <a:pPr marL="457200" lvl="0" indent="-228600" rtl="0">
              <a:spcBef>
                <a:spcPts val="0"/>
              </a:spcBef>
              <a:buClr>
                <a:srgbClr val="0000FF"/>
              </a:buClr>
              <a:buAutoNum type="alphaUcPeriod"/>
            </a:pPr>
            <a:r>
              <a:rPr lang="en">
                <a:solidFill>
                  <a:srgbClr val="0000FF"/>
                </a:solidFill>
              </a:rPr>
              <a:t>Winston Churchill</a:t>
            </a:r>
          </a:p>
          <a:p>
            <a:pPr marL="457200" lvl="0" indent="-228600">
              <a:spcBef>
                <a:spcPts val="0"/>
              </a:spcBef>
              <a:buClr>
                <a:srgbClr val="0000FF"/>
              </a:buClr>
              <a:buAutoNum type="alphaUcPeriod"/>
            </a:pPr>
            <a:r>
              <a:rPr lang="en">
                <a:solidFill>
                  <a:srgbClr val="0000FF"/>
                </a:solidFill>
              </a:rPr>
              <a:t>Theodore Roosevelt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Quiz Question 2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79725" y="1173675"/>
            <a:ext cx="6616199" cy="286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rgbClr val="FF9900"/>
                </a:solidFill>
              </a:rPr>
              <a:t>Germany,Austria-Hungary,and France were collectivly known as what.  </a:t>
            </a:r>
            <a:r>
              <a:rPr lang="en" sz="2800">
                <a:solidFill>
                  <a:srgbClr val="FF9900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endParaRPr>
              <a:solidFill>
                <a:srgbClr val="FF9900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9900"/>
              </a:buClr>
              <a:buAutoNum type="alphaUcPeriod"/>
            </a:pPr>
            <a:r>
              <a:rPr lang="en">
                <a:solidFill>
                  <a:srgbClr val="FF9900"/>
                </a:solidFill>
              </a:rPr>
              <a:t> Allied Forces</a:t>
            </a:r>
          </a:p>
          <a:p>
            <a:pPr marL="457200" lvl="0" indent="-228600" rtl="0">
              <a:spcBef>
                <a:spcPts val="0"/>
              </a:spcBef>
              <a:buClr>
                <a:srgbClr val="FF9900"/>
              </a:buClr>
              <a:buAutoNum type="alphaUcPeriod"/>
            </a:pPr>
            <a:r>
              <a:rPr lang="en">
                <a:solidFill>
                  <a:srgbClr val="FF9900"/>
                </a:solidFill>
              </a:rPr>
              <a:t>Justice League</a:t>
            </a:r>
          </a:p>
          <a:p>
            <a:pPr marL="457200" lvl="0" indent="-228600" rtl="0">
              <a:spcBef>
                <a:spcPts val="0"/>
              </a:spcBef>
              <a:buClr>
                <a:srgbClr val="FF9900"/>
              </a:buClr>
              <a:buAutoNum type="alphaUcPeriod"/>
            </a:pPr>
            <a:r>
              <a:rPr lang="en">
                <a:solidFill>
                  <a:srgbClr val="FF9900"/>
                </a:solidFill>
              </a:rPr>
              <a:t>League of Nation</a:t>
            </a:r>
          </a:p>
          <a:p>
            <a:pPr marL="457200" lvl="0" indent="-228600" rtl="0">
              <a:spcBef>
                <a:spcPts val="0"/>
              </a:spcBef>
              <a:buClr>
                <a:srgbClr val="0000FF"/>
              </a:buClr>
              <a:buAutoNum type="alphaUcPeriod"/>
            </a:pPr>
            <a:r>
              <a:rPr lang="en">
                <a:solidFill>
                  <a:srgbClr val="0000FF"/>
                </a:solidFill>
              </a:rPr>
              <a:t>Central Power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91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FF"/>
                </a:solidFill>
              </a:rPr>
              <a:t>The fighting during World War 1 officially ended on what day?The answer is</a:t>
            </a:r>
            <a:r>
              <a:rPr lang="en" sz="1800">
                <a:solidFill>
                  <a:schemeClr val="dk2"/>
                </a:solidFill>
              </a:rPr>
              <a:t> </a:t>
            </a:r>
            <a:r>
              <a:rPr lang="en" sz="1800">
                <a:solidFill>
                  <a:srgbClr val="0000FF"/>
                </a:solidFill>
              </a:rPr>
              <a:t>November 11,1918.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479350"/>
            <a:ext cx="8520599" cy="310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FF"/>
              </a:buClr>
              <a:buAutoNum type="alphaUcPeriod"/>
            </a:pPr>
            <a:r>
              <a:rPr lang="en">
                <a:solidFill>
                  <a:srgbClr val="0000FF"/>
                </a:solidFill>
              </a:rPr>
              <a:t>October 3,1919</a:t>
            </a:r>
          </a:p>
          <a:p>
            <a:pPr marL="457200" lvl="0" indent="-228600" rtl="0">
              <a:spcBef>
                <a:spcPts val="0"/>
              </a:spcBef>
              <a:buClr>
                <a:srgbClr val="0000FF"/>
              </a:buClr>
              <a:buAutoNum type="alphaUcPeriod"/>
            </a:pPr>
            <a:r>
              <a:rPr lang="en">
                <a:solidFill>
                  <a:srgbClr val="0000FF"/>
                </a:solidFill>
              </a:rPr>
              <a:t>January 1,1919</a:t>
            </a:r>
          </a:p>
          <a:p>
            <a:pPr marL="457200" lvl="0" indent="-228600" rtl="0">
              <a:spcBef>
                <a:spcPts val="0"/>
              </a:spcBef>
              <a:buClr>
                <a:srgbClr val="FF0000"/>
              </a:buClr>
              <a:buAutoNum type="alphaUcPeriod"/>
            </a:pPr>
            <a:r>
              <a:rPr lang="en">
                <a:solidFill>
                  <a:srgbClr val="FF0000"/>
                </a:solidFill>
              </a:rPr>
              <a:t>November 11,1918</a:t>
            </a:r>
          </a:p>
          <a:p>
            <a:pPr marL="457200" lvl="0" indent="-228600" rtl="0">
              <a:spcBef>
                <a:spcPts val="0"/>
              </a:spcBef>
              <a:buClr>
                <a:srgbClr val="0000FF"/>
              </a:buClr>
              <a:buAutoNum type="alphaUcPeriod"/>
            </a:pPr>
            <a:r>
              <a:rPr lang="en">
                <a:solidFill>
                  <a:srgbClr val="0000FF"/>
                </a:solidFill>
              </a:rPr>
              <a:t>December 25,1918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Microsoft Office PowerPoint</Application>
  <PresentationFormat>On-screen Show (16:9)</PresentationFormat>
  <Paragraphs>31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simple-light-2</vt:lpstr>
      <vt:lpstr>#1499 When was the Great War?</vt:lpstr>
      <vt:lpstr>When was the Great War</vt:lpstr>
      <vt:lpstr>Which countries fought in World War 1?</vt:lpstr>
      <vt:lpstr>PowerPoint Presentation</vt:lpstr>
      <vt:lpstr>Facts about the Great War</vt:lpstr>
      <vt:lpstr>Quiz Question 1</vt:lpstr>
      <vt:lpstr>Quiz Question 2</vt:lpstr>
      <vt:lpstr>The fighting during World War 1 officially ended on what day?The answer is November 11,1918.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#1499 When was the Great War?</dc:title>
  <dc:creator>CS-ISD</dc:creator>
  <cp:lastModifiedBy>CS-ISD</cp:lastModifiedBy>
  <cp:revision>1</cp:revision>
  <dcterms:modified xsi:type="dcterms:W3CDTF">2015-11-09T17:11:01Z</dcterms:modified>
</cp:coreProperties>
</file>