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NA WES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You really need to proofread. Get Ricardo to proofread. Look for words that need to be capitalized.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8447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83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14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807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825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332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731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2692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944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15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58375" y="3002775"/>
            <a:ext cx="8520599" cy="777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/>
              <a:t>               </a:t>
            </a:r>
            <a:r>
              <a:rPr lang="en">
                <a:solidFill>
                  <a:schemeClr val="dk1"/>
                </a:solidFill>
              </a:rPr>
              <a:t> By: Nathaniel Parker Fillingame 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8575" y="1013550"/>
            <a:ext cx="2655425" cy="412994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/>
        </p:nvSpPr>
        <p:spPr>
          <a:xfrm>
            <a:off x="0" y="0"/>
            <a:ext cx="1932300" cy="6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#1324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1979725" y="113675"/>
            <a:ext cx="6905400" cy="57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What happened to the lost colony?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200C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happened to the colony?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69600" cy="495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 one knows what happened to the colony of Roanoke.  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5675" y="1581875"/>
            <a:ext cx="4578325" cy="356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Who first settled in Roanoke?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18399" cy="46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 White first settled  in Roanoke.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2425" y="47374"/>
            <a:ext cx="380157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5F0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are the theories of how they disappeared? 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60300" cy="1689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CC0000"/>
                </a:solidFill>
              </a:rPr>
              <a:t>1.They were attacked by the Spanish from the south.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CC0000"/>
                </a:solidFill>
              </a:rPr>
              <a:t>2.They joined the native tribes.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CC0000"/>
                </a:solidFill>
              </a:rPr>
              <a:t>3.They got lost at sea.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6550" y="969350"/>
            <a:ext cx="2557450" cy="208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6550" y="3056425"/>
            <a:ext cx="2557450" cy="208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7475" y="2829725"/>
            <a:ext cx="2879075" cy="2313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8D8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Interesting facts about the Lost colony of Roanoke.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5B0F00"/>
                </a:solidFill>
              </a:rPr>
              <a:t>( Note: I did not get this info from wonderopolis )  They found stones at the site that they called dare stones after the first born child at Roanoke Virginia Dare.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475" y="2017625"/>
            <a:ext cx="3479524" cy="31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year did the colony of Roanoke settle? 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A.1585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B.1590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C.1587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D.1607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</a:rPr>
              <a:t>Croatoan was the name of a nearby what??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76A5AF"/>
                </a:solidFill>
              </a:rPr>
              <a:t>A. island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76A5AF"/>
                </a:solidFill>
              </a:rPr>
              <a:t>B. Native American tribe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76A5AF"/>
                </a:solidFill>
              </a:rPr>
              <a:t>C. river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76A5AF"/>
                </a:solidFill>
              </a:rPr>
              <a:t>D. trading post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was the name of the first born child at Roanoke?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</a:rPr>
              <a:t>A. Carolina Moon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</a:rPr>
              <a:t>B. Croatoan White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</a:rPr>
              <a:t>C. Joan Powhatan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</a:rPr>
              <a:t>D. Virginia Dare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2339675" y="2396500"/>
            <a:ext cx="3353099" cy="5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>
                <a:solidFill>
                  <a:srgbClr val="0B5394"/>
                </a:solidFill>
              </a:rPr>
              <a:t>Thank you!!!!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On-screen Show (16:9)</PresentationFormat>
  <Paragraphs>29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simple-light-2</vt:lpstr>
      <vt:lpstr>PowerPoint Presentation</vt:lpstr>
      <vt:lpstr>What happened to the colony?</vt:lpstr>
      <vt:lpstr>Who first settled in Roanoke?</vt:lpstr>
      <vt:lpstr>What are the theories of how they disappeared? </vt:lpstr>
      <vt:lpstr>Interesting facts about the Lost colony of Roanoke.</vt:lpstr>
      <vt:lpstr>What year did the colony of Roanoke settle? </vt:lpstr>
      <vt:lpstr>Croatoan was the name of a nearby what??</vt:lpstr>
      <vt:lpstr>What was the name of the first born child at Roanoke?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CS-ISD</dc:creator>
  <cp:lastModifiedBy>CS-ISD</cp:lastModifiedBy>
  <cp:revision>1</cp:revision>
  <dcterms:modified xsi:type="dcterms:W3CDTF">2015-11-05T15:46:51Z</dcterms:modified>
</cp:coreProperties>
</file>