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INA WEST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1">
    <p:pos x="6000" y="0"/>
    <p:text>Proofread!!!!!!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333396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3821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4091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3564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3026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3217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3928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9787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915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5200"/>
            </a:lvl1pPr>
            <a:lvl2pPr algn="ctr">
              <a:spcBef>
                <a:spcPts val="0"/>
              </a:spcBef>
              <a:buSzPct val="100000"/>
              <a:defRPr sz="5200"/>
            </a:lvl2pPr>
            <a:lvl3pPr algn="ctr">
              <a:spcBef>
                <a:spcPts val="0"/>
              </a:spcBef>
              <a:buSzPct val="100000"/>
              <a:defRPr sz="5200"/>
            </a:lvl3pPr>
            <a:lvl4pPr algn="ctr">
              <a:spcBef>
                <a:spcPts val="0"/>
              </a:spcBef>
              <a:buSzPct val="100000"/>
              <a:defRPr sz="5200"/>
            </a:lvl4pPr>
            <a:lvl5pPr algn="ctr">
              <a:spcBef>
                <a:spcPts val="0"/>
              </a:spcBef>
              <a:buSzPct val="100000"/>
              <a:defRPr sz="5200"/>
            </a:lvl5pPr>
            <a:lvl6pPr algn="ctr">
              <a:spcBef>
                <a:spcPts val="0"/>
              </a:spcBef>
              <a:buSzPct val="100000"/>
              <a:defRPr sz="5200"/>
            </a:lvl6pPr>
            <a:lvl7pPr algn="ctr">
              <a:spcBef>
                <a:spcPts val="0"/>
              </a:spcBef>
              <a:buSzPct val="100000"/>
              <a:defRPr sz="5200"/>
            </a:lvl7pPr>
            <a:lvl8pPr algn="ctr">
              <a:spcBef>
                <a:spcPts val="0"/>
              </a:spcBef>
              <a:buSzPct val="100000"/>
              <a:defRPr sz="5200"/>
            </a:lvl8pPr>
            <a:lvl9pPr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12000"/>
            </a:lvl1pPr>
            <a:lvl2pPr algn="ctr">
              <a:spcBef>
                <a:spcPts val="0"/>
              </a:spcBef>
              <a:buSzPct val="100000"/>
              <a:defRPr sz="12000"/>
            </a:lvl2pPr>
            <a:lvl3pPr algn="ctr">
              <a:spcBef>
                <a:spcPts val="0"/>
              </a:spcBef>
              <a:buSzPct val="100000"/>
              <a:defRPr sz="12000"/>
            </a:lvl3pPr>
            <a:lvl4pPr algn="ctr">
              <a:spcBef>
                <a:spcPts val="0"/>
              </a:spcBef>
              <a:buSzPct val="100000"/>
              <a:defRPr sz="12000"/>
            </a:lvl4pPr>
            <a:lvl5pPr algn="ctr">
              <a:spcBef>
                <a:spcPts val="0"/>
              </a:spcBef>
              <a:buSzPct val="100000"/>
              <a:defRPr sz="12000"/>
            </a:lvl5pPr>
            <a:lvl6pPr algn="ctr">
              <a:spcBef>
                <a:spcPts val="0"/>
              </a:spcBef>
              <a:buSzPct val="100000"/>
              <a:defRPr sz="12000"/>
            </a:lvl6pPr>
            <a:lvl7pPr algn="ctr">
              <a:spcBef>
                <a:spcPts val="0"/>
              </a:spcBef>
              <a:buSzPct val="100000"/>
              <a:defRPr sz="12000"/>
            </a:lvl7pPr>
            <a:lvl8pPr algn="ctr">
              <a:spcBef>
                <a:spcPts val="0"/>
              </a:spcBef>
              <a:buSzPct val="100000"/>
              <a:defRPr sz="12000"/>
            </a:lvl8pPr>
            <a:lvl9pPr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SzPct val="100000"/>
              <a:defRPr sz="3600"/>
            </a:lvl1pPr>
            <a:lvl2pPr algn="ctr">
              <a:spcBef>
                <a:spcPts val="0"/>
              </a:spcBef>
              <a:buSzPct val="100000"/>
              <a:defRPr sz="3600"/>
            </a:lvl2pPr>
            <a:lvl3pPr algn="ctr">
              <a:spcBef>
                <a:spcPts val="0"/>
              </a:spcBef>
              <a:buSzPct val="100000"/>
              <a:defRPr sz="3600"/>
            </a:lvl3pPr>
            <a:lvl4pPr algn="ctr">
              <a:spcBef>
                <a:spcPts val="0"/>
              </a:spcBef>
              <a:buSzPct val="100000"/>
              <a:defRPr sz="3600"/>
            </a:lvl4pPr>
            <a:lvl5pPr algn="ctr">
              <a:spcBef>
                <a:spcPts val="0"/>
              </a:spcBef>
              <a:buSzPct val="100000"/>
              <a:defRPr sz="3600"/>
            </a:lvl5pPr>
            <a:lvl6pPr algn="ctr">
              <a:spcBef>
                <a:spcPts val="0"/>
              </a:spcBef>
              <a:buSzPct val="100000"/>
              <a:defRPr sz="3600"/>
            </a:lvl6pPr>
            <a:lvl7pPr algn="ctr">
              <a:spcBef>
                <a:spcPts val="0"/>
              </a:spcBef>
              <a:buSzPct val="100000"/>
              <a:defRPr sz="3600"/>
            </a:lvl7pPr>
            <a:lvl8pPr algn="ctr">
              <a:spcBef>
                <a:spcPts val="0"/>
              </a:spcBef>
              <a:buSzPct val="100000"/>
              <a:defRPr sz="3600"/>
            </a:lvl8pPr>
            <a:lvl9pPr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subTitle" idx="1"/>
          </p:nvPr>
        </p:nvSpPr>
        <p:spPr>
          <a:xfrm>
            <a:off x="204325" y="2868950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By: Nicholas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#257 Why is the Statue of</a:t>
            </a:r>
            <a:r>
              <a:rPr lang="en"/>
              <a:t> </a:t>
            </a:r>
            <a:r>
              <a:rPr lang="en">
                <a:solidFill>
                  <a:srgbClr val="FFFFFF"/>
                </a:solidFill>
              </a:rPr>
              <a:t>Liberty green?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Why is the Statue of Liberty green?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369250" y="1106450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Oxidation.When water and air reacted to the copper plates causing the copper plates to turn green.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What is a</a:t>
            </a:r>
            <a:r>
              <a:rPr lang="en">
                <a:solidFill>
                  <a:srgbClr val="434343"/>
                </a:solidFill>
              </a:rPr>
              <a:t> </a:t>
            </a:r>
            <a:r>
              <a:rPr lang="en">
                <a:solidFill>
                  <a:srgbClr val="000000"/>
                </a:solidFill>
              </a:rPr>
              <a:t>patina?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242675" y="11409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Copper Carbonate.Which protects the Statue of Liberty,s overlayer.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55CC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311700" y="1210000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Gustave Eiffel.</a:t>
            </a:r>
            <a:r>
              <a:rPr lang="en"/>
              <a:t> 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Who designed the support structure for the Statue of</a:t>
            </a:r>
            <a:r>
              <a:rPr lang="en"/>
              <a:t> </a:t>
            </a:r>
            <a:r>
              <a:rPr lang="en">
                <a:solidFill>
                  <a:srgbClr val="FFFFFF"/>
                </a:solidFill>
              </a:rPr>
              <a:t>Liberty?</a:t>
            </a:r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0587" y="1114850"/>
            <a:ext cx="2162175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Interesting facts.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The statue of liberty alone stands 151 feet tall.</a:t>
            </a:r>
          </a:p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Gustave Eiffel designed the design of the Eiffel Tower.</a:t>
            </a:r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6608" y="0"/>
            <a:ext cx="307738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Why is the Statue of Liberty green?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311700" y="1486150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AutoNum type="alphaUcPeriod"/>
            </a:pPr>
            <a:r>
              <a:rPr lang="en">
                <a:solidFill>
                  <a:srgbClr val="000000"/>
                </a:solidFill>
              </a:rPr>
              <a:t>rusting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AutoNum type="alphaUcPeriod"/>
            </a:pPr>
            <a:r>
              <a:rPr lang="en">
                <a:solidFill>
                  <a:srgbClr val="000000"/>
                </a:solidFill>
              </a:rPr>
              <a:t>oxidation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AutoNum type="alphaUcPeriod"/>
            </a:pPr>
            <a:r>
              <a:rPr lang="en">
                <a:solidFill>
                  <a:srgbClr val="000000"/>
                </a:solidFill>
              </a:rPr>
              <a:t>patinazation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AutoNum type="alphaUcPeriod"/>
            </a:pPr>
            <a:r>
              <a:rPr lang="en">
                <a:solidFill>
                  <a:srgbClr val="000000"/>
                </a:solidFill>
              </a:rPr>
              <a:t>oxidation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311700" y="410500"/>
            <a:ext cx="8520599" cy="636600"/>
          </a:xfrm>
          <a:prstGeom prst="rect">
            <a:avLst/>
          </a:prstGeom>
          <a:solidFill>
            <a:srgbClr val="073763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rgbClr val="FFFFFF"/>
                </a:solidFill>
              </a:rPr>
              <a:t>The Statue of Liberty is a worldwide symbol of: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311700" y="2450925"/>
            <a:ext cx="2047199" cy="1921500"/>
          </a:xfrm>
          <a:prstGeom prst="rect">
            <a:avLst/>
          </a:prstGeom>
          <a:solidFill>
            <a:srgbClr val="FF0000"/>
          </a:solidFill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AutoNum type="alphaUcPeriod"/>
            </a:pPr>
            <a:r>
              <a:rPr lang="en" sz="2400" b="1">
                <a:solidFill>
                  <a:srgbClr val="FFFFFF"/>
                </a:solidFill>
              </a:rPr>
              <a:t>struggle</a:t>
            </a:r>
          </a:p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AutoNum type="alphaUcPeriod"/>
            </a:pPr>
            <a:r>
              <a:rPr lang="en" sz="2400" b="1">
                <a:solidFill>
                  <a:srgbClr val="FFFFFF"/>
                </a:solidFill>
              </a:rPr>
              <a:t>freedom</a:t>
            </a:r>
          </a:p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AutoNum type="alphaUcPeriod"/>
            </a:pPr>
            <a:r>
              <a:rPr lang="en" sz="2400" b="1">
                <a:solidFill>
                  <a:srgbClr val="FFFFFF"/>
                </a:solidFill>
              </a:rPr>
              <a:t>pain</a:t>
            </a:r>
          </a:p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AutoNum type="alphaUcPeriod"/>
            </a:pPr>
            <a:r>
              <a:rPr lang="en" sz="2400" b="1">
                <a:solidFill>
                  <a:srgbClr val="FFFFFF"/>
                </a:solidFill>
              </a:rPr>
              <a:t>hardship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1165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Which country developed a close friendship with the United States during the Revolutionary War?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311700" y="1610950"/>
            <a:ext cx="8520599" cy="2958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marR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</a:rPr>
              <a:t>A.Great Britain</a:t>
            </a:r>
          </a:p>
          <a:p>
            <a:pPr marL="0" marR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</a:rPr>
              <a:t>B.Germany</a:t>
            </a:r>
          </a:p>
          <a:p>
            <a:pPr marL="0" marR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</a:rPr>
              <a:t>C.France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</a:rPr>
              <a:t>D.Spain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</Words>
  <Application>Microsoft Office PowerPoint</Application>
  <PresentationFormat>On-screen Show (16:9)</PresentationFormat>
  <Paragraphs>33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</vt:lpstr>
      <vt:lpstr>simple-light-2</vt:lpstr>
      <vt:lpstr>#257 Why is the Statue of Liberty green?</vt:lpstr>
      <vt:lpstr>Why is the Statue of Liberty green?</vt:lpstr>
      <vt:lpstr>What is a patina?</vt:lpstr>
      <vt:lpstr>Who designed the support structure for the Statue of Liberty?</vt:lpstr>
      <vt:lpstr>Interesting facts.</vt:lpstr>
      <vt:lpstr>Why is the Statue of Liberty green?</vt:lpstr>
      <vt:lpstr>The Statue of Liberty is a worldwide symbol of:</vt:lpstr>
      <vt:lpstr>Which country developed a close friendship with the United States during the Revolutionary War?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#257 Why is the Statue of Liberty green?</dc:title>
  <dc:creator>CS-ISD</dc:creator>
  <cp:lastModifiedBy>CS-ISD</cp:lastModifiedBy>
  <cp:revision>1</cp:revision>
  <dcterms:modified xsi:type="dcterms:W3CDTF">2015-11-19T15:09:27Z</dcterms:modified>
</cp:coreProperties>
</file>