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90359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54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88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77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78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081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406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640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028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16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149600" y="126575"/>
            <a:ext cx="7985399" cy="16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#1206   What Can You Mine With Minecraft ?   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149600" y="1819175"/>
            <a:ext cx="46370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By: Ricardo Gomez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1495875"/>
            <a:ext cx="8520599" cy="3014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   You can mine many things with Minecraft or in Minecraft.</a:t>
            </a:r>
          </a:p>
          <a:p>
            <a:pPr marL="0" marR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241650" y="92050"/>
            <a:ext cx="6179100" cy="100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  What can you mine with Minecraft?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639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Minecraft was created by a swedish programer named Markus Persson(Better Known as Notch).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448775" y="103575"/>
            <a:ext cx="5592299" cy="9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Who invented Minecraft?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2250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More than 55 million people play Minecraft.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180550" y="202675"/>
            <a:ext cx="8204400" cy="69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  How many people play Minecraft?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Interesting facts.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1795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There are many bosses in Minecraft with or without mods.One of the  bosses is the wither.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Also the game is only not available in a arcade.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The creator decided to go with the low graphics. 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91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>
                <a:solidFill>
                  <a:srgbClr val="00FFFF"/>
                </a:solidFill>
              </a:rPr>
              <a:t> 1.Minecraft was created by  which swedish game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                                 </a:t>
            </a:r>
            <a:r>
              <a:rPr lang="en">
                <a:solidFill>
                  <a:srgbClr val="00FFFF"/>
                </a:solidFill>
              </a:rPr>
              <a:t>programer?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62125" y="1426975"/>
            <a:ext cx="8520599" cy="361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00FF00"/>
                </a:solidFill>
              </a:rPr>
              <a:t>   A.Nicholas Mojang</a:t>
            </a:r>
          </a:p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00FF00"/>
                </a:solidFill>
              </a:rPr>
              <a:t>   B.Bill Gates        </a:t>
            </a:r>
          </a:p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00FF00"/>
                </a:solidFill>
              </a:rPr>
              <a:t>   C.Markus “Notch” Persson</a:t>
            </a:r>
          </a:p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00FF00"/>
                </a:solidFill>
              </a:rPr>
              <a:t>   D.Mike Kraft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02725"/>
            <a:ext cx="8709599" cy="113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 </a:t>
            </a:r>
            <a:r>
              <a:rPr lang="en">
                <a:solidFill>
                  <a:srgbClr val="00FFFF"/>
                </a:solidFill>
              </a:rPr>
              <a:t>2.Which of the following is not a platform Minecraft is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                             available for?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231150" y="1357775"/>
            <a:ext cx="8520599" cy="346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   </a:t>
            </a:r>
            <a:r>
              <a:rPr lang="en" sz="3000">
                <a:solidFill>
                  <a:srgbClr val="00FF00"/>
                </a:solidFill>
              </a:rPr>
              <a:t>A.Android</a:t>
            </a:r>
          </a:p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00FF00"/>
                </a:solidFill>
              </a:rPr>
              <a:t>   B.iOS       </a:t>
            </a:r>
          </a:p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00FF00"/>
                </a:solidFill>
              </a:rPr>
              <a:t>   C.Arcade Games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FF00"/>
                </a:solidFill>
              </a:rPr>
              <a:t>   D.Video Game Consoles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99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 </a:t>
            </a:r>
            <a:r>
              <a:rPr lang="en">
                <a:solidFill>
                  <a:srgbClr val="00FFFF"/>
                </a:solidFill>
              </a:rPr>
              <a:t> 3.Which of the following is not a feature that makes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                         Minecraft so popular?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380800"/>
            <a:ext cx="8520599" cy="361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  </a:t>
            </a:r>
            <a:r>
              <a:rPr lang="en" sz="3000">
                <a:solidFill>
                  <a:srgbClr val="00FF00"/>
                </a:solidFill>
              </a:rPr>
              <a:t> A.Open play</a:t>
            </a:r>
          </a:p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00FF00"/>
                </a:solidFill>
              </a:rPr>
              <a:t>   B.Exploration</a:t>
            </a:r>
          </a:p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00FF00"/>
                </a:solidFill>
              </a:rPr>
              <a:t>   C.Advanced Graphics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FF00"/>
                </a:solidFill>
              </a:rPr>
              <a:t>   D.Freedom to be Creative</a:t>
            </a:r>
            <a:r>
              <a:rPr lang="en" sz="300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25" y="0"/>
            <a:ext cx="8986749" cy="18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On-screen Show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simple-light-2</vt:lpstr>
      <vt:lpstr>#1206   What Can You Mine With Minecraft ?   </vt:lpstr>
      <vt:lpstr>PowerPoint Presentation</vt:lpstr>
      <vt:lpstr>PowerPoint Presentation</vt:lpstr>
      <vt:lpstr>PowerPoint Presentation</vt:lpstr>
      <vt:lpstr>Interesting facts.</vt:lpstr>
      <vt:lpstr>  1.Minecraft was created by  which swedish game                                   programer?</vt:lpstr>
      <vt:lpstr>  2.Which of the following is not a platform Minecraft is                              available for?</vt:lpstr>
      <vt:lpstr>   3.Which of the following is not a feature that makes                          Minecraft so popular?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#1206   What Can You Mine With Minecraft ?   </dc:title>
  <dc:creator>CS-ISD</dc:creator>
  <cp:lastModifiedBy>CS-ISD</cp:lastModifiedBy>
  <cp:revision>1</cp:revision>
  <dcterms:modified xsi:type="dcterms:W3CDTF">2015-11-19T15:05:24Z</dcterms:modified>
</cp:coreProperties>
</file>