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NA WEST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5">
    <p:pos x="6000" y="0"/>
    <p:text>Proofread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4">
    <p:pos x="6000" y="0"/>
    <p:text>This answer is not clear. It don't understand how the months got their names from your answer. Proofread!!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3">
    <p:pos x="6000" y="0"/>
    <p:text>It would be interesting to know what they have done besides Jan.-Dec.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2">
    <p:pos x="6000" y="0"/>
    <p:text>Proofread!!
Can you explain your answer when I ask you what it means during your presentation. I still don't know what the Gregorian calendar is from your answer. Is a calendar just a celebration?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"a months" ????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27301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082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4856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637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5789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130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9187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02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026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r>
              <a:rPr lang="en"/>
              <a:t>#89 How did the months of the year get their names?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158325" y="28459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By:Tasha Till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did the months of the year get their names.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</a:t>
            </a:r>
            <a:r>
              <a:rPr lang="en" sz="2400">
                <a:solidFill>
                  <a:srgbClr val="FF0000"/>
                </a:solidFill>
              </a:rPr>
              <a:t>he months of the year got their names from the ancient Romans that gave us something very  important, the months names.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Have the years always started in January and ended in December?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CC0000"/>
                </a:solidFill>
              </a:rPr>
              <a:t>No, the years have not always started in January and ended in December.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is the Gregorian calendar?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The Gregorian calendar is a adjusted calendar that most western  nations began celebrating the start of the year on January</a:t>
            </a:r>
            <a:r>
              <a:rPr lang="en"/>
              <a:t>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Interesting facts.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1155CC"/>
              </a:buClr>
              <a:buSzPct val="125000"/>
            </a:pPr>
            <a:r>
              <a:rPr lang="en" sz="2400">
                <a:solidFill>
                  <a:srgbClr val="1155CC"/>
                </a:solidFill>
              </a:rPr>
              <a:t>Around 690 B.C Numa Pompilius turned a period of celebration at the end of the year into a month of its own,named after the festival februa.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1155CC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432625" y="360525"/>
            <a:ext cx="8316000" cy="115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Which month gets their name from the latin word for seven?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552800" y="1634375"/>
            <a:ext cx="8195699" cy="26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A.September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B.November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C.April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D.June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month is named after the God of beginnings and endings?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A.December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B.March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C.August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D. January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month was originally named Quintilis?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91525" y="11284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A.January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B.October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C.July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D.April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On-screen Show (16:9)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simple-light-2</vt:lpstr>
      <vt:lpstr> #89 How did the months of the year get their names? </vt:lpstr>
      <vt:lpstr>How did the months of the year get their names.</vt:lpstr>
      <vt:lpstr>Have the years always started in January and ended in December?    </vt:lpstr>
      <vt:lpstr>what is the Gregorian calendar?  </vt:lpstr>
      <vt:lpstr>Interesting facts.</vt:lpstr>
      <vt:lpstr>PowerPoint Presentation</vt:lpstr>
      <vt:lpstr>Which month is named after the God of beginnings and endings?</vt:lpstr>
      <vt:lpstr>Which month was originally named Quintilis?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#89 How did the months of the year get their names? </dc:title>
  <dc:creator>CS-ISD</dc:creator>
  <cp:lastModifiedBy>CS-ISD</cp:lastModifiedBy>
  <cp:revision>1</cp:revision>
  <dcterms:modified xsi:type="dcterms:W3CDTF">2015-11-09T17:10:11Z</dcterms:modified>
</cp:coreProperties>
</file>