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Shadows Into Light" panose="020B0604020202020204" charset="0"/>
      <p:regular r:id="rId13"/>
    </p:embeddedFont>
    <p:embeddedFont>
      <p:font typeface="Indie Flower" panose="020B0604020202020204" charset="0"/>
      <p:regular r:id="rId14"/>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0293794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693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3128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3767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7211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they wont </a:t>
            </a:r>
          </a:p>
        </p:txBody>
      </p:sp>
    </p:spTree>
    <p:extLst>
      <p:ext uri="{BB962C8B-B14F-4D97-AF65-F5344CB8AC3E}">
        <p14:creationId xmlns:p14="http://schemas.microsoft.com/office/powerpoint/2010/main" val="184429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0494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645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a:t>
            </a:r>
          </a:p>
        </p:txBody>
      </p:sp>
    </p:spTree>
    <p:extLst>
      <p:ext uri="{BB962C8B-B14F-4D97-AF65-F5344CB8AC3E}">
        <p14:creationId xmlns:p14="http://schemas.microsoft.com/office/powerpoint/2010/main" val="137173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a:t>
            </a:r>
          </a:p>
        </p:txBody>
      </p:sp>
    </p:spTree>
    <p:extLst>
      <p:ext uri="{BB962C8B-B14F-4D97-AF65-F5344CB8AC3E}">
        <p14:creationId xmlns:p14="http://schemas.microsoft.com/office/powerpoint/2010/main" val="234487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7693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FFEA"/>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829500" y="721575"/>
            <a:ext cx="6707400" cy="2052599"/>
          </a:xfrm>
          <a:prstGeom prst="rect">
            <a:avLst/>
          </a:prstGeom>
        </p:spPr>
        <p:txBody>
          <a:bodyPr lIns="91425" tIns="91425" rIns="91425" bIns="91425" anchor="b" anchorCtr="0">
            <a:noAutofit/>
          </a:bodyPr>
          <a:lstStyle/>
          <a:p>
            <a:pPr>
              <a:spcBef>
                <a:spcPts val="0"/>
              </a:spcBef>
              <a:buNone/>
            </a:pPr>
            <a:r>
              <a:rPr lang="en">
                <a:latin typeface="Indie Flower"/>
                <a:ea typeface="Indie Flower"/>
                <a:cs typeface="Indie Flower"/>
                <a:sym typeface="Indie Flower"/>
              </a:rPr>
              <a:t>#1281 Why do we get pimples?</a:t>
            </a:r>
          </a:p>
        </p:txBody>
      </p:sp>
      <p:sp>
        <p:nvSpPr>
          <p:cNvPr id="51" name="Shape 51"/>
          <p:cNvSpPr txBox="1">
            <a:spLocks noGrp="1"/>
          </p:cNvSpPr>
          <p:nvPr>
            <p:ph type="subTitle" idx="1"/>
          </p:nvPr>
        </p:nvSpPr>
        <p:spPr>
          <a:xfrm>
            <a:off x="0" y="3474425"/>
            <a:ext cx="8520599" cy="792600"/>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by:TaylorRogers</a:t>
            </a:r>
          </a:p>
        </p:txBody>
      </p:sp>
      <p:pic>
        <p:nvPicPr>
          <p:cNvPr id="52" name="Shape 52"/>
          <p:cNvPicPr preferRelativeResize="0"/>
          <p:nvPr/>
        </p:nvPicPr>
        <p:blipFill>
          <a:blip r:embed="rId3">
            <a:alphaModFix/>
          </a:blip>
          <a:stretch>
            <a:fillRect/>
          </a:stretch>
        </p:blipFill>
        <p:spPr>
          <a:xfrm>
            <a:off x="6363225" y="3567075"/>
            <a:ext cx="1518875" cy="1274124"/>
          </a:xfrm>
          <a:prstGeom prst="rect">
            <a:avLst/>
          </a:prstGeom>
          <a:noFill/>
          <a:ln>
            <a:noFill/>
          </a:ln>
        </p:spPr>
      </p:pic>
      <p:pic>
        <p:nvPicPr>
          <p:cNvPr id="53" name="Shape 53"/>
          <p:cNvPicPr preferRelativeResize="0"/>
          <p:nvPr/>
        </p:nvPicPr>
        <p:blipFill>
          <a:blip r:embed="rId4">
            <a:alphaModFix/>
          </a:blip>
          <a:stretch>
            <a:fillRect/>
          </a:stretch>
        </p:blipFill>
        <p:spPr>
          <a:xfrm>
            <a:off x="829500" y="3713550"/>
            <a:ext cx="1621424" cy="1127649"/>
          </a:xfrm>
          <a:prstGeom prst="rect">
            <a:avLst/>
          </a:prstGeom>
          <a:noFill/>
          <a:ln>
            <a:noFill/>
          </a:ln>
        </p:spPr>
      </p:pic>
      <p:pic>
        <p:nvPicPr>
          <p:cNvPr id="54" name="Shape 54"/>
          <p:cNvPicPr preferRelativeResize="0"/>
          <p:nvPr/>
        </p:nvPicPr>
        <p:blipFill>
          <a:blip r:embed="rId5">
            <a:alphaModFix/>
          </a:blip>
          <a:stretch>
            <a:fillRect/>
          </a:stretch>
        </p:blipFill>
        <p:spPr>
          <a:xfrm>
            <a:off x="3711891" y="4150319"/>
            <a:ext cx="1390365" cy="92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p:tgtEl>
                                          <p:spTgt spid="5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p:tgtEl>
                                          <p:spTgt spid="5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latin typeface="Indie Flower"/>
                <a:ea typeface="Indie Flower"/>
                <a:cs typeface="Indie Flower"/>
                <a:sym typeface="Indie Flower"/>
              </a:rPr>
              <a:t>About the Author</a:t>
            </a:r>
          </a:p>
        </p:txBody>
      </p:sp>
      <p:sp>
        <p:nvSpPr>
          <p:cNvPr id="123" name="Shape 123"/>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Hi I’m Taylor Rogers ,I’m 11 and in the 5th grade.My birthday is October 12,2004.I dance at Dance Theatre of New Bern.The owners are Amber Gover and her husband but I forgot his name.Their daughter is my teacher.I also enjoy softball.I play shortstop and third.my big brother is the captain of the West Craven Eagles.I’m very pround of him.I go to church at West Vanceboro Church of God.My uncle is the seinor pastor at our church. And his wife just had a baby!!!!!!! his name is Ezekiel “Zeke” Josiah Manning. he is so cute!!!! He is a month old now! He is getting so BIG!!!</a:t>
            </a:r>
          </a:p>
        </p:txBody>
      </p:sp>
      <p:pic>
        <p:nvPicPr>
          <p:cNvPr id="124" name="Shape 124"/>
          <p:cNvPicPr preferRelativeResize="0"/>
          <p:nvPr/>
        </p:nvPicPr>
        <p:blipFill>
          <a:blip r:embed="rId3">
            <a:alphaModFix/>
          </a:blip>
          <a:stretch>
            <a:fillRect/>
          </a:stretch>
        </p:blipFill>
        <p:spPr>
          <a:xfrm>
            <a:off x="5782625" y="3440700"/>
            <a:ext cx="1903125" cy="1524000"/>
          </a:xfrm>
          <a:prstGeom prst="rect">
            <a:avLst/>
          </a:prstGeom>
          <a:noFill/>
          <a:ln>
            <a:noFill/>
          </a:ln>
        </p:spPr>
      </p:pic>
      <p:pic>
        <p:nvPicPr>
          <p:cNvPr id="125" name="Shape 125"/>
          <p:cNvPicPr preferRelativeResize="0"/>
          <p:nvPr/>
        </p:nvPicPr>
        <p:blipFill>
          <a:blip r:embed="rId4">
            <a:alphaModFix/>
          </a:blip>
          <a:stretch>
            <a:fillRect/>
          </a:stretch>
        </p:blipFill>
        <p:spPr>
          <a:xfrm>
            <a:off x="5782625" y="4202700"/>
            <a:ext cx="1903124" cy="867325"/>
          </a:xfrm>
          <a:prstGeom prst="rect">
            <a:avLst/>
          </a:prstGeom>
          <a:noFill/>
          <a:ln>
            <a:noFill/>
          </a:ln>
        </p:spPr>
      </p:pic>
      <p:pic>
        <p:nvPicPr>
          <p:cNvPr id="126" name="Shape 126"/>
          <p:cNvPicPr preferRelativeResize="0"/>
          <p:nvPr/>
        </p:nvPicPr>
        <p:blipFill>
          <a:blip r:embed="rId5">
            <a:alphaModFix/>
          </a:blip>
          <a:stretch>
            <a:fillRect/>
          </a:stretch>
        </p:blipFill>
        <p:spPr>
          <a:xfrm>
            <a:off x="1903125" y="3546025"/>
            <a:ext cx="2162174" cy="1524000"/>
          </a:xfrm>
          <a:prstGeom prst="rect">
            <a:avLst/>
          </a:prstGeom>
          <a:noFill/>
          <a:ln>
            <a:noFill/>
          </a:ln>
        </p:spPr>
      </p:pic>
      <p:pic>
        <p:nvPicPr>
          <p:cNvPr id="127" name="Shape 127"/>
          <p:cNvPicPr preferRelativeResize="0"/>
          <p:nvPr/>
        </p:nvPicPr>
        <p:blipFill>
          <a:blip r:embed="rId6">
            <a:alphaModFix/>
          </a:blip>
          <a:stretch>
            <a:fillRect/>
          </a:stretch>
        </p:blipFill>
        <p:spPr>
          <a:xfrm>
            <a:off x="7685750" y="3440700"/>
            <a:ext cx="1450999" cy="1629324"/>
          </a:xfrm>
          <a:prstGeom prst="rect">
            <a:avLst/>
          </a:prstGeom>
          <a:noFill/>
          <a:ln>
            <a:noFill/>
          </a:ln>
        </p:spPr>
      </p:pic>
      <p:pic>
        <p:nvPicPr>
          <p:cNvPr id="128" name="Shape 128"/>
          <p:cNvPicPr preferRelativeResize="0"/>
          <p:nvPr/>
        </p:nvPicPr>
        <p:blipFill>
          <a:blip r:embed="rId7">
            <a:alphaModFix/>
          </a:blip>
          <a:stretch>
            <a:fillRect/>
          </a:stretch>
        </p:blipFill>
        <p:spPr>
          <a:xfrm>
            <a:off x="-12" y="3546025"/>
            <a:ext cx="1903125" cy="1523999"/>
          </a:xfrm>
          <a:prstGeom prst="rect">
            <a:avLst/>
          </a:prstGeom>
          <a:noFill/>
          <a:ln>
            <a:noFill/>
          </a:ln>
        </p:spPr>
      </p:pic>
      <p:pic>
        <p:nvPicPr>
          <p:cNvPr id="129" name="Shape 129"/>
          <p:cNvPicPr preferRelativeResize="0"/>
          <p:nvPr/>
        </p:nvPicPr>
        <p:blipFill>
          <a:blip r:embed="rId8">
            <a:alphaModFix/>
          </a:blip>
          <a:stretch>
            <a:fillRect/>
          </a:stretch>
        </p:blipFill>
        <p:spPr>
          <a:xfrm>
            <a:off x="4065300" y="3440700"/>
            <a:ext cx="1717324" cy="16293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96625" y="226600"/>
            <a:ext cx="8520599" cy="800999"/>
          </a:xfrm>
          <a:prstGeom prst="rect">
            <a:avLst/>
          </a:prstGeom>
        </p:spPr>
        <p:txBody>
          <a:bodyPr lIns="91425" tIns="91425" rIns="91425" bIns="91425" anchor="t" anchorCtr="0">
            <a:noAutofit/>
          </a:bodyPr>
          <a:lstStyle/>
          <a:p>
            <a:pPr>
              <a:spcBef>
                <a:spcPts val="0"/>
              </a:spcBef>
              <a:buNone/>
            </a:pPr>
            <a:r>
              <a:rPr lang="en">
                <a:latin typeface="Indie Flower"/>
                <a:ea typeface="Indie Flower"/>
                <a:cs typeface="Indie Flower"/>
                <a:sym typeface="Indie Flower"/>
              </a:rPr>
              <a:t>OH NO!!!!!!!!!!!!!</a:t>
            </a:r>
          </a:p>
        </p:txBody>
      </p:sp>
      <p:sp>
        <p:nvSpPr>
          <p:cNvPr id="60" name="Shape 60"/>
          <p:cNvSpPr txBox="1">
            <a:spLocks noGrp="1"/>
          </p:cNvSpPr>
          <p:nvPr>
            <p:ph type="body" idx="1"/>
          </p:nvPr>
        </p:nvSpPr>
        <p:spPr>
          <a:xfrm>
            <a:off x="196625" y="1458825"/>
            <a:ext cx="8520599" cy="3340199"/>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It’s your first school dance on Friday!!! You wake up Friday morning so excited!!!!!! you get your dress and shoes out your ready to go.You walk into the bathroom to get ready for the big day. You look in the mirror and see a pimple right in the middle in your face!!!! You say to yourself “why did you have to show up at worst possible time</a:t>
            </a:r>
            <a:r>
              <a:rPr lang="en" b="1">
                <a:solidFill>
                  <a:srgbClr val="000000"/>
                </a:solidFill>
                <a:latin typeface="Indie Flower"/>
                <a:ea typeface="Indie Flower"/>
                <a:cs typeface="Indie Flower"/>
                <a:sym typeface="Indie Flower"/>
              </a:rPr>
              <a:t>.” </a:t>
            </a:r>
            <a:r>
              <a:rPr lang="en">
                <a:solidFill>
                  <a:srgbClr val="000000"/>
                </a:solidFill>
                <a:latin typeface="Indie Flower"/>
                <a:ea typeface="Indie Flower"/>
                <a:cs typeface="Indie Flower"/>
                <a:sym typeface="Indie Flower"/>
              </a:rPr>
              <a:t>These are some reasons why this might of happened.</a:t>
            </a:r>
          </a:p>
        </p:txBody>
      </p:sp>
      <p:pic>
        <p:nvPicPr>
          <p:cNvPr id="61" name="Shape 61"/>
          <p:cNvPicPr preferRelativeResize="0"/>
          <p:nvPr/>
        </p:nvPicPr>
        <p:blipFill>
          <a:blip r:embed="rId3">
            <a:alphaModFix/>
          </a:blip>
          <a:stretch>
            <a:fillRect/>
          </a:stretch>
        </p:blipFill>
        <p:spPr>
          <a:xfrm>
            <a:off x="6792200" y="3516325"/>
            <a:ext cx="2061700" cy="1543899"/>
          </a:xfrm>
          <a:prstGeom prst="rect">
            <a:avLst/>
          </a:prstGeom>
          <a:noFill/>
          <a:ln>
            <a:noFill/>
          </a:ln>
        </p:spPr>
      </p:pic>
      <p:pic>
        <p:nvPicPr>
          <p:cNvPr id="62" name="Shape 62"/>
          <p:cNvPicPr preferRelativeResize="0"/>
          <p:nvPr/>
        </p:nvPicPr>
        <p:blipFill>
          <a:blip r:embed="rId4">
            <a:alphaModFix/>
          </a:blip>
          <a:stretch>
            <a:fillRect/>
          </a:stretch>
        </p:blipFill>
        <p:spPr>
          <a:xfrm>
            <a:off x="633125" y="3544062"/>
            <a:ext cx="2203674" cy="1562974"/>
          </a:xfrm>
          <a:prstGeom prst="rect">
            <a:avLst/>
          </a:prstGeom>
          <a:noFill/>
          <a:ln>
            <a:noFill/>
          </a:ln>
        </p:spPr>
      </p:pic>
      <p:pic>
        <p:nvPicPr>
          <p:cNvPr id="63" name="Shape 63"/>
          <p:cNvPicPr preferRelativeResize="0"/>
          <p:nvPr/>
        </p:nvPicPr>
        <p:blipFill>
          <a:blip r:embed="rId5">
            <a:alphaModFix/>
          </a:blip>
          <a:stretch>
            <a:fillRect/>
          </a:stretch>
        </p:blipFill>
        <p:spPr>
          <a:xfrm>
            <a:off x="4649075" y="3539312"/>
            <a:ext cx="2143125" cy="1553424"/>
          </a:xfrm>
          <a:prstGeom prst="rect">
            <a:avLst/>
          </a:prstGeom>
          <a:noFill/>
          <a:ln>
            <a:noFill/>
          </a:ln>
        </p:spPr>
      </p:pic>
      <p:pic>
        <p:nvPicPr>
          <p:cNvPr id="64" name="Shape 64"/>
          <p:cNvPicPr preferRelativeResize="0"/>
          <p:nvPr/>
        </p:nvPicPr>
        <p:blipFill>
          <a:blip r:embed="rId6">
            <a:alphaModFix/>
          </a:blip>
          <a:stretch>
            <a:fillRect/>
          </a:stretch>
        </p:blipFill>
        <p:spPr>
          <a:xfrm>
            <a:off x="2836787" y="3516312"/>
            <a:ext cx="1879499" cy="1599424"/>
          </a:xfrm>
          <a:prstGeom prst="rect">
            <a:avLst/>
          </a:prstGeom>
          <a:noFill/>
          <a:ln>
            <a:noFill/>
          </a:ln>
        </p:spPr>
      </p:pic>
      <p:sp>
        <p:nvSpPr>
          <p:cNvPr id="65" name="Shape 65"/>
          <p:cNvSpPr/>
          <p:nvPr/>
        </p:nvSpPr>
        <p:spPr>
          <a:xfrm>
            <a:off x="8135225" y="3516325"/>
            <a:ext cx="1104600" cy="736499"/>
          </a:xfrm>
          <a:prstGeom prst="wedgeEllipse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latin typeface="Indie Flower"/>
                <a:ea typeface="Indie Flower"/>
                <a:cs typeface="Indie Flower"/>
                <a:sym typeface="Indie Flower"/>
              </a:rPr>
              <a:t>NOO!!!!!!!!!</a:t>
            </a:r>
          </a:p>
        </p:txBody>
      </p:sp>
      <p:sp>
        <p:nvSpPr>
          <p:cNvPr id="66" name="Shape 66"/>
          <p:cNvSpPr/>
          <p:nvPr/>
        </p:nvSpPr>
        <p:spPr>
          <a:xfrm>
            <a:off x="1553400" y="3440500"/>
            <a:ext cx="794099" cy="425700"/>
          </a:xfrm>
          <a:prstGeom prst="wedgeEllipse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latin typeface="Indie Flower"/>
                <a:ea typeface="Indie Flower"/>
                <a:cs typeface="Indie Flower"/>
                <a:sym typeface="Indie Flower"/>
              </a:rPr>
              <a:t>YAY!!!!</a:t>
            </a:r>
          </a:p>
        </p:txBody>
      </p:sp>
      <p:sp>
        <p:nvSpPr>
          <p:cNvPr id="67" name="Shape 67"/>
          <p:cNvSpPr/>
          <p:nvPr/>
        </p:nvSpPr>
        <p:spPr>
          <a:xfrm>
            <a:off x="2600500" y="3369400"/>
            <a:ext cx="1104600" cy="736499"/>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latin typeface="Indie Flower"/>
                <a:ea typeface="Indie Flower"/>
                <a:cs typeface="Indie Flower"/>
                <a:sym typeface="Indie Flower"/>
              </a:rPr>
              <a:t>pretty!</a:t>
            </a:r>
          </a:p>
        </p:txBody>
      </p:sp>
      <p:sp>
        <p:nvSpPr>
          <p:cNvPr id="68" name="Shape 68"/>
          <p:cNvSpPr/>
          <p:nvPr/>
        </p:nvSpPr>
        <p:spPr>
          <a:xfrm>
            <a:off x="6110050" y="2934225"/>
            <a:ext cx="1104600" cy="736499"/>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latin typeface="Indie Flower"/>
                <a:ea typeface="Indie Flower"/>
                <a:cs typeface="Indie Flower"/>
                <a:sym typeface="Indie Flower"/>
              </a:rPr>
              <a:t>it’s to far</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10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10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childTnLst>
                                </p:cTn>
                              </p:par>
                              <p:par>
                                <p:cTn id="24" presetID="10" presetClass="entr" presetSubtype="0" fill="hold"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Indie Flower"/>
                <a:ea typeface="Indie Flower"/>
                <a:cs typeface="Indie Flower"/>
                <a:sym typeface="Indie Flower"/>
              </a:rPr>
              <a:t>Why do we get pimples?</a:t>
            </a:r>
          </a:p>
        </p:txBody>
      </p:sp>
      <p:sp>
        <p:nvSpPr>
          <p:cNvPr id="74" name="Shape 7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Indie Flower"/>
                <a:ea typeface="Indie Flower"/>
                <a:cs typeface="Indie Flower"/>
                <a:sym typeface="Indie Flower"/>
              </a:rPr>
              <a:t>Especially during puberty. oil glands in the skin can become overactive. producing too much of an oil called sebum. Sebum, dead skin cells, and bacteria clog pores in your skin causing them to inflame. This what we call a pimple</a:t>
            </a:r>
            <a:r>
              <a:rPr lang="en">
                <a:solidFill>
                  <a:srgbClr val="000000"/>
                </a:solidFill>
                <a:latin typeface="Shadows Into Light"/>
                <a:ea typeface="Shadows Into Light"/>
                <a:cs typeface="Shadows Into Light"/>
                <a:sym typeface="Shadows Into Light"/>
              </a:rPr>
              <a:t>.</a:t>
            </a:r>
          </a:p>
        </p:txBody>
      </p:sp>
      <p:pic>
        <p:nvPicPr>
          <p:cNvPr id="75" name="Shape 75"/>
          <p:cNvPicPr preferRelativeResize="0"/>
          <p:nvPr/>
        </p:nvPicPr>
        <p:blipFill>
          <a:blip r:embed="rId3">
            <a:alphaModFix/>
          </a:blip>
          <a:stretch>
            <a:fillRect/>
          </a:stretch>
        </p:blipFill>
        <p:spPr>
          <a:xfrm>
            <a:off x="609887" y="2292387"/>
            <a:ext cx="2009775" cy="2276475"/>
          </a:xfrm>
          <a:prstGeom prst="rect">
            <a:avLst/>
          </a:prstGeom>
          <a:noFill/>
          <a:ln>
            <a:noFill/>
          </a:ln>
        </p:spPr>
      </p:pic>
      <p:pic>
        <p:nvPicPr>
          <p:cNvPr id="76" name="Shape 76"/>
          <p:cNvPicPr preferRelativeResize="0"/>
          <p:nvPr/>
        </p:nvPicPr>
        <p:blipFill>
          <a:blip r:embed="rId4">
            <a:alphaModFix/>
          </a:blip>
          <a:stretch>
            <a:fillRect/>
          </a:stretch>
        </p:blipFill>
        <p:spPr>
          <a:xfrm>
            <a:off x="2619675" y="2292400"/>
            <a:ext cx="3436177" cy="2276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334625"/>
            <a:ext cx="8520599" cy="7334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Indie Flower"/>
                <a:ea typeface="Indie Flower"/>
                <a:cs typeface="Indie Flower"/>
                <a:sym typeface="Indie Flower"/>
              </a:rPr>
              <a:t>What is acne?</a:t>
            </a:r>
          </a:p>
        </p:txBody>
      </p:sp>
      <p:sp>
        <p:nvSpPr>
          <p:cNvPr id="82" name="Shape 82"/>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Indie Flower"/>
                <a:ea typeface="Indie Flower"/>
                <a:cs typeface="Indie Flower"/>
                <a:sym typeface="Indie Flower"/>
              </a:rPr>
              <a:t>When you get a pimple you may see these areas as different types of blemishes such as whiteheads , blackheads , papules , pustules , nodules , or cysts.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6400" y="345075"/>
            <a:ext cx="8520599" cy="733499"/>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Should we pop pimples?</a:t>
            </a:r>
          </a:p>
        </p:txBody>
      </p:sp>
      <p:sp>
        <p:nvSpPr>
          <p:cNvPr id="88" name="Shape 8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One word of caution that your dermatologist will give you is this: avoid touching your face and don’t pop pimples! Popping pimples can push infected material deeper into the skin resulting in to breakouts, swelling, and redness.So no don’t  pop your pimples.</a:t>
            </a:r>
          </a:p>
        </p:txBody>
      </p:sp>
      <p:pic>
        <p:nvPicPr>
          <p:cNvPr id="89" name="Shape 89"/>
          <p:cNvPicPr preferRelativeResize="0"/>
          <p:nvPr/>
        </p:nvPicPr>
        <p:blipFill>
          <a:blip r:embed="rId3">
            <a:alphaModFix/>
          </a:blip>
          <a:stretch>
            <a:fillRect/>
          </a:stretch>
        </p:blipFill>
        <p:spPr>
          <a:xfrm>
            <a:off x="600737" y="2524287"/>
            <a:ext cx="2143125" cy="2143125"/>
          </a:xfrm>
          <a:prstGeom prst="rect">
            <a:avLst/>
          </a:prstGeom>
          <a:noFill/>
          <a:ln>
            <a:noFill/>
          </a:ln>
        </p:spPr>
      </p:pic>
      <p:pic>
        <p:nvPicPr>
          <p:cNvPr id="90" name="Shape 90"/>
          <p:cNvPicPr preferRelativeResize="0"/>
          <p:nvPr/>
        </p:nvPicPr>
        <p:blipFill>
          <a:blip r:embed="rId4">
            <a:alphaModFix/>
          </a:blip>
          <a:stretch>
            <a:fillRect/>
          </a:stretch>
        </p:blipFill>
        <p:spPr>
          <a:xfrm>
            <a:off x="595975" y="2524287"/>
            <a:ext cx="2152650" cy="2124075"/>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0"/>
                                        <p:tgtEl>
                                          <p:spTgt spid="90"/>
                                        </p:tgtEl>
                                      </p:cBhvr>
                                    </p:animEffect>
                                    <p:set>
                                      <p:cBhvr>
                                        <p:cTn id="7" dur="1" fill="hold">
                                          <p:stCondLst>
                                            <p:cond delay="250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Interesting facts</a:t>
            </a:r>
          </a:p>
        </p:txBody>
      </p:sp>
      <p:sp>
        <p:nvSpPr>
          <p:cNvPr id="96" name="Shape 96"/>
          <p:cNvSpPr txBox="1">
            <a:spLocks noGrp="1"/>
          </p:cNvSpPr>
          <p:nvPr>
            <p:ph type="body" idx="1"/>
          </p:nvPr>
        </p:nvSpPr>
        <p:spPr>
          <a:xfrm>
            <a:off x="311700" y="1093850"/>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Indie Flower"/>
            </a:pPr>
            <a:r>
              <a:rPr lang="en">
                <a:solidFill>
                  <a:srgbClr val="000000"/>
                </a:solidFill>
                <a:latin typeface="Indie Flower"/>
                <a:ea typeface="Indie Flower"/>
                <a:cs typeface="Indie Flower"/>
                <a:sym typeface="Indie Flower"/>
              </a:rPr>
              <a:t>don’t wash your face to often or aggressively because over washing and scrubbing can irritate the skin</a:t>
            </a:r>
          </a:p>
          <a:p>
            <a:pPr marL="457200" lvl="0" indent="-228600">
              <a:spcBef>
                <a:spcPts val="0"/>
              </a:spcBef>
              <a:buClr>
                <a:srgbClr val="000000"/>
              </a:buClr>
              <a:buFont typeface="Dancing Script"/>
            </a:pPr>
            <a:r>
              <a:rPr lang="en">
                <a:solidFill>
                  <a:srgbClr val="000000"/>
                </a:solidFill>
                <a:latin typeface="Indie Flower"/>
                <a:ea typeface="Indie Flower"/>
                <a:cs typeface="Indie Flower"/>
                <a:sym typeface="Indie Flower"/>
              </a:rPr>
              <a:t>you should  use lotions and makeup  that are non acnegenic that means it does not clog</a:t>
            </a:r>
            <a:r>
              <a:rPr lang="en">
                <a:solidFill>
                  <a:srgbClr val="000000"/>
                </a:solidFill>
                <a:latin typeface="Shadows Into Light"/>
                <a:ea typeface="Shadows Into Light"/>
                <a:cs typeface="Shadows Into Light"/>
                <a:sym typeface="Shadows Into Light"/>
              </a:rPr>
              <a:t> </a:t>
            </a:r>
            <a:r>
              <a:rPr lang="en">
                <a:solidFill>
                  <a:srgbClr val="000000"/>
                </a:solidFill>
                <a:latin typeface="Indie Flower"/>
                <a:ea typeface="Indie Flower"/>
                <a:cs typeface="Indie Flower"/>
                <a:sym typeface="Indie Flower"/>
              </a:rPr>
              <a:t>pores.</a:t>
            </a:r>
          </a:p>
        </p:txBody>
      </p:sp>
      <p:pic>
        <p:nvPicPr>
          <p:cNvPr id="97" name="Shape 97"/>
          <p:cNvPicPr preferRelativeResize="0"/>
          <p:nvPr/>
        </p:nvPicPr>
        <p:blipFill>
          <a:blip r:embed="rId3">
            <a:alphaModFix/>
          </a:blip>
          <a:stretch>
            <a:fillRect/>
          </a:stretch>
        </p:blipFill>
        <p:spPr>
          <a:xfrm>
            <a:off x="699250" y="2556275"/>
            <a:ext cx="1714500" cy="2666999"/>
          </a:xfrm>
          <a:prstGeom prst="rect">
            <a:avLst/>
          </a:prstGeom>
          <a:noFill/>
          <a:ln>
            <a:noFill/>
          </a:ln>
        </p:spPr>
      </p:pic>
      <p:pic>
        <p:nvPicPr>
          <p:cNvPr id="98" name="Shape 98"/>
          <p:cNvPicPr preferRelativeResize="0"/>
          <p:nvPr/>
        </p:nvPicPr>
        <p:blipFill>
          <a:blip r:embed="rId4">
            <a:alphaModFix/>
          </a:blip>
          <a:stretch>
            <a:fillRect/>
          </a:stretch>
        </p:blipFill>
        <p:spPr>
          <a:xfrm>
            <a:off x="2313050" y="2556275"/>
            <a:ext cx="1714500" cy="2667000"/>
          </a:xfrm>
          <a:prstGeom prst="rect">
            <a:avLst/>
          </a:prstGeom>
          <a:noFill/>
          <a:ln>
            <a:noFill/>
          </a:ln>
        </p:spPr>
      </p:pic>
      <p:pic>
        <p:nvPicPr>
          <p:cNvPr id="99" name="Shape 99"/>
          <p:cNvPicPr preferRelativeResize="0"/>
          <p:nvPr/>
        </p:nvPicPr>
        <p:blipFill>
          <a:blip r:embed="rId5">
            <a:alphaModFix/>
          </a:blip>
          <a:stretch>
            <a:fillRect/>
          </a:stretch>
        </p:blipFill>
        <p:spPr>
          <a:xfrm>
            <a:off x="4027537" y="3619500"/>
            <a:ext cx="3000375" cy="152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Acne is the result of overproduction of oil is called?</a:t>
            </a:r>
          </a:p>
        </p:txBody>
      </p:sp>
      <p:sp>
        <p:nvSpPr>
          <p:cNvPr id="105" name="Shape 10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canola</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sebum</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olive</a:t>
            </a:r>
          </a:p>
          <a:p>
            <a:pPr marL="457200" lvl="0" indent="-228600">
              <a:spcBef>
                <a:spcPts val="0"/>
              </a:spcBef>
              <a:buClr>
                <a:srgbClr val="000000"/>
              </a:buClr>
              <a:buFont typeface="Shadows Into Light"/>
              <a:buAutoNum type="alphaUcPeriod"/>
            </a:pPr>
            <a:r>
              <a:rPr lang="en">
                <a:solidFill>
                  <a:srgbClr val="000000"/>
                </a:solidFill>
                <a:latin typeface="Indie Flower"/>
                <a:ea typeface="Indie Flower"/>
                <a:cs typeface="Indie Flower"/>
                <a:sym typeface="Indie Flower"/>
              </a:rPr>
              <a:t>pustul</a:t>
            </a:r>
            <a:r>
              <a:rPr lang="en">
                <a:solidFill>
                  <a:srgbClr val="000000"/>
                </a:solidFill>
                <a:latin typeface="Shadows Into Light"/>
                <a:ea typeface="Shadows Into Light"/>
                <a:cs typeface="Shadows Into Light"/>
                <a:sym typeface="Shadows Into Light"/>
              </a:rPr>
              <a: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solidFill>
                  <a:srgbClr val="000000"/>
                </a:solidFill>
                <a:latin typeface="Indie Flower"/>
                <a:ea typeface="Indie Flower"/>
                <a:cs typeface="Indie Flower"/>
                <a:sym typeface="Indie Flower"/>
              </a:rPr>
              <a:t>A nonacnegenic lotion would </a:t>
            </a:r>
            <a:r>
              <a:rPr lang="en" b="1">
                <a:solidFill>
                  <a:srgbClr val="000000"/>
                </a:solidFill>
                <a:latin typeface="Indie Flower"/>
                <a:ea typeface="Indie Flower"/>
                <a:cs typeface="Indie Flower"/>
                <a:sym typeface="Indie Flower"/>
              </a:rPr>
              <a:t>NOT </a:t>
            </a:r>
            <a:r>
              <a:rPr lang="en">
                <a:solidFill>
                  <a:srgbClr val="000000"/>
                </a:solidFill>
                <a:latin typeface="Indie Flower"/>
                <a:ea typeface="Indie Flower"/>
                <a:cs typeface="Indie Flower"/>
                <a:sym typeface="Indie Flower"/>
              </a:rPr>
              <a:t>?</a:t>
            </a:r>
          </a:p>
        </p:txBody>
      </p:sp>
      <p:sp>
        <p:nvSpPr>
          <p:cNvPr id="111" name="Shape 11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clog pores</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clean skin</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remove oils </a:t>
            </a:r>
          </a:p>
          <a:p>
            <a:pPr marL="457200" lvl="0" indent="-22860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clean the face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white heads</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black heads</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red heads</a:t>
            </a:r>
          </a:p>
          <a:p>
            <a:pPr marL="457200" lvl="0" indent="-228600" rtl="0">
              <a:spcBef>
                <a:spcPts val="0"/>
              </a:spcBef>
              <a:buClr>
                <a:srgbClr val="000000"/>
              </a:buClr>
              <a:buFont typeface="Indie Flower"/>
              <a:buAutoNum type="alphaUcPeriod"/>
            </a:pPr>
            <a:r>
              <a:rPr lang="en">
                <a:solidFill>
                  <a:srgbClr val="000000"/>
                </a:solidFill>
                <a:latin typeface="Indie Flower"/>
                <a:ea typeface="Indie Flower"/>
                <a:cs typeface="Indie Flower"/>
                <a:sym typeface="Indie Flower"/>
              </a:rPr>
              <a:t>papules</a:t>
            </a:r>
          </a:p>
          <a:p>
            <a:pPr lvl="0">
              <a:spcBef>
                <a:spcPts val="0"/>
              </a:spcBef>
              <a:buNone/>
            </a:pPr>
            <a:endParaRPr>
              <a:solidFill>
                <a:srgbClr val="000000"/>
              </a:solidFill>
              <a:latin typeface="Indie Flower"/>
              <a:ea typeface="Indie Flower"/>
              <a:cs typeface="Indie Flower"/>
              <a:sym typeface="Indie Flower"/>
            </a:endParaRPr>
          </a:p>
        </p:txBody>
      </p:sp>
      <p:sp>
        <p:nvSpPr>
          <p:cNvPr id="117" name="Shape 11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Indie Flower"/>
                <a:ea typeface="Indie Flower"/>
                <a:cs typeface="Indie Flower"/>
                <a:sym typeface="Indie Flower"/>
              </a:rPr>
              <a:t>What is not a blemish called acne?</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On-screen Show (16:9)</PresentationFormat>
  <Paragraphs>37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Shadows Into Light</vt:lpstr>
      <vt:lpstr>Indie Flower</vt:lpstr>
      <vt:lpstr>Dancing Script</vt:lpstr>
      <vt:lpstr>Arial</vt:lpstr>
      <vt:lpstr>simple-light-2</vt:lpstr>
      <vt:lpstr>#1281 Why do we get pimples?</vt:lpstr>
      <vt:lpstr>OH NO!!!!!!!!!!!!!</vt:lpstr>
      <vt:lpstr>Why do we get pimples?</vt:lpstr>
      <vt:lpstr>What is acne?</vt:lpstr>
      <vt:lpstr>Should we pop pimples?</vt:lpstr>
      <vt:lpstr>Interesting facts</vt:lpstr>
      <vt:lpstr>Acne is the result of overproduction of oil is called?</vt:lpstr>
      <vt:lpstr>A nonacnegenic lotion would NOT ?</vt:lpstr>
      <vt:lpstr>What is not a blemish called acne?</vt:lpstr>
      <vt:lpstr>About the Author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#1281 Why do we get pimples?</dc:title>
  <dc:creator>CS-ISD</dc:creator>
  <cp:lastModifiedBy>CS-ISD</cp:lastModifiedBy>
  <cp:revision>1</cp:revision>
  <dcterms:modified xsi:type="dcterms:W3CDTF">2015-11-19T15:26:06Z</dcterms:modified>
</cp:coreProperties>
</file>