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Lobster" panose="020B0604020202020204" charset="0"/>
      <p:regular r:id="rId1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NA WEST" initials="" lastIdx="3" clrIdx="0"/>
  <p:cmAuthor id="1" name="Thomas Norville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1">
    <p:pos x="6000" y="100"/>
    <p:text>ok</p:text>
  </p:cm>
  <p:cm authorId="0" idx="1">
    <p:pos x="6000" y="0"/>
    <p:text>Now you can submit!!!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3">
    <p:pos x="6000" y="100"/>
    <p:text>Much better.</p:text>
  </p:cm>
  <p:cm authorId="0" idx="2">
    <p:pos x="6000" y="0"/>
    <p:text>This should not be one sentence. the two things are not related.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45966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627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310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83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593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905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51871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1301494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1578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793975" y="345200"/>
            <a:ext cx="8349899" cy="2071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#1503 What is a password?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883225" y="28662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By: Chase Norville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599" cy="47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  <a:latin typeface="Lobster"/>
                <a:ea typeface="Lobster"/>
                <a:cs typeface="Lobster"/>
                <a:sym typeface="Lobster"/>
              </a:rPr>
              <a:t>What is a password?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0" y="477000"/>
            <a:ext cx="5902799" cy="15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00FFFF"/>
                </a:solidFill>
                <a:latin typeface="Lobster"/>
                <a:ea typeface="Lobster"/>
                <a:cs typeface="Lobster"/>
                <a:sym typeface="Lobster"/>
              </a:rPr>
              <a:t>A password is a piece of information that you would need to get into your lair.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How can you create a strong password?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0" y="572700"/>
            <a:ext cx="2255400" cy="202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You can create a strong password by making it at least eight characters long.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  <a:latin typeface="Lobster"/>
                <a:ea typeface="Lobster"/>
                <a:cs typeface="Lobster"/>
                <a:sym typeface="Lobster"/>
              </a:rPr>
              <a:t>How can you remember all of your passwords?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0" y="572700"/>
            <a:ext cx="8520599" cy="309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FF"/>
                </a:solidFill>
                <a:latin typeface="Lobster"/>
                <a:ea typeface="Lobster"/>
                <a:cs typeface="Lobster"/>
                <a:sym typeface="Lobster"/>
              </a:rPr>
              <a:t>By hiding it in a code,a book, or a  thought.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4096499" cy="56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Interesting facts.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0" y="563700"/>
            <a:ext cx="3360000" cy="3251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 A  good hacker can hack a good password. Anyone can have a password, even</a:t>
            </a:r>
            <a:r>
              <a:rPr lang="en" sz="2400">
                <a:solidFill>
                  <a:srgbClr val="FFFF00"/>
                </a:solidFill>
              </a:rPr>
              <a:t> </a:t>
            </a:r>
            <a:r>
              <a:rPr lang="en" sz="24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baby’s.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897525" y="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How long should a password be. 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82450" y="67942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A.3</a:t>
            </a:r>
            <a:r>
              <a:rPr lang="en" sz="2400">
                <a:solidFill>
                  <a:srgbClr val="0000FF"/>
                </a:solidFill>
              </a:rPr>
              <a:t/>
            </a:r>
            <a:br>
              <a:rPr lang="en" sz="2400">
                <a:solidFill>
                  <a:srgbClr val="0000FF"/>
                </a:solidFill>
              </a:rPr>
            </a:br>
            <a:r>
              <a:rPr lang="en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B.5</a:t>
            </a:r>
            <a:r>
              <a:rPr lang="en" sz="2400">
                <a:solidFill>
                  <a:srgbClr val="0000FF"/>
                </a:solidFill>
              </a:rPr>
              <a:t/>
            </a:r>
            <a:br>
              <a:rPr lang="en" sz="2400">
                <a:solidFill>
                  <a:srgbClr val="0000FF"/>
                </a:solidFill>
              </a:rPr>
            </a:br>
            <a:r>
              <a:rPr lang="en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C.7</a:t>
            </a:r>
            <a:r>
              <a:rPr lang="en" sz="2400">
                <a:solidFill>
                  <a:srgbClr val="0000FF"/>
                </a:solidFill>
              </a:rPr>
              <a:t/>
            </a:r>
            <a:br>
              <a:rPr lang="en" sz="2400">
                <a:solidFill>
                  <a:srgbClr val="0000FF"/>
                </a:solidFill>
              </a:rPr>
            </a:br>
            <a:r>
              <a:rPr lang="en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D.8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0" y="-149575"/>
            <a:ext cx="7479299" cy="58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Which of following would be a good basis for a </a:t>
            </a:r>
            <a:r>
              <a:rPr lang="en">
                <a:solidFill>
                  <a:srgbClr val="9900FF"/>
                </a:solidFill>
              </a:rPr>
              <a:t> </a:t>
            </a:r>
            <a:r>
              <a:rPr lang="en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password.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0" y="1078425"/>
            <a:ext cx="2209200" cy="221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A.your name</a:t>
            </a:r>
            <a:r>
              <a:rPr lang="en" sz="2400">
                <a:solidFill>
                  <a:srgbClr val="9900FF"/>
                </a:solidFill>
              </a:rPr>
              <a:t/>
            </a:r>
            <a:br>
              <a:rPr lang="en" sz="2400">
                <a:solidFill>
                  <a:srgbClr val="9900FF"/>
                </a:solidFill>
              </a:rPr>
            </a:br>
            <a:r>
              <a:rPr lang="en" sz="24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B.your birth date</a:t>
            </a:r>
            <a:r>
              <a:rPr lang="en" sz="2400">
                <a:solidFill>
                  <a:srgbClr val="9900FF"/>
                </a:solidFill>
              </a:rPr>
              <a:t/>
            </a:r>
            <a:br>
              <a:rPr lang="en" sz="2400">
                <a:solidFill>
                  <a:srgbClr val="9900FF"/>
                </a:solidFill>
              </a:rPr>
            </a:br>
            <a:r>
              <a:rPr lang="en" sz="24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C</a:t>
            </a:r>
            <a:r>
              <a:rPr lang="en" sz="2400">
                <a:solidFill>
                  <a:srgbClr val="9900FF"/>
                </a:solidFill>
              </a:rPr>
              <a:t>.</a:t>
            </a:r>
            <a:r>
              <a:rPr lang="en" sz="24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your address</a:t>
            </a:r>
            <a:br>
              <a:rPr lang="en" sz="24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</a:br>
            <a:r>
              <a:rPr lang="en" sz="24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D.the name of your childhood  best friend.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206400" y="0"/>
            <a:ext cx="5937600" cy="97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  <a:latin typeface="Lobster"/>
                <a:ea typeface="Lobster"/>
                <a:cs typeface="Lobster"/>
                <a:sym typeface="Lobster"/>
              </a:rPr>
              <a:t>Which of the the following is arguably the weakest password you could use?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577425" y="1727100"/>
            <a:ext cx="1736400" cy="179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  <a:latin typeface="Lobster"/>
                <a:ea typeface="Lobster"/>
                <a:cs typeface="Lobster"/>
                <a:sym typeface="Lobster"/>
              </a:rPr>
              <a:t>A.yu76#*jhn</a:t>
            </a:r>
            <a:br>
              <a:rPr lang="en">
                <a:solidFill>
                  <a:srgbClr val="4A86E8"/>
                </a:solidFill>
                <a:latin typeface="Lobster"/>
                <a:ea typeface="Lobster"/>
                <a:cs typeface="Lobster"/>
                <a:sym typeface="Lobster"/>
              </a:rPr>
            </a:br>
            <a:r>
              <a:rPr lang="en">
                <a:solidFill>
                  <a:srgbClr val="4A86E8"/>
                </a:solidFill>
                <a:latin typeface="Lobster"/>
                <a:ea typeface="Lobster"/>
                <a:cs typeface="Lobster"/>
                <a:sym typeface="Lobster"/>
              </a:rPr>
              <a:t>B.b13B3r</a:t>
            </a:r>
            <a:br>
              <a:rPr lang="en">
                <a:solidFill>
                  <a:srgbClr val="4A86E8"/>
                </a:solidFill>
                <a:latin typeface="Lobster"/>
                <a:ea typeface="Lobster"/>
                <a:cs typeface="Lobster"/>
                <a:sym typeface="Lobster"/>
              </a:rPr>
            </a:br>
            <a:r>
              <a:rPr lang="en">
                <a:solidFill>
                  <a:srgbClr val="4A86E8"/>
                </a:solidFill>
                <a:latin typeface="Lobster"/>
                <a:ea typeface="Lobster"/>
                <a:cs typeface="Lobster"/>
                <a:sym typeface="Lobster"/>
              </a:rPr>
              <a:t>C.w0nd3r0pol!s</a:t>
            </a:r>
            <a:br>
              <a:rPr lang="en">
                <a:solidFill>
                  <a:srgbClr val="4A86E8"/>
                </a:solidFill>
                <a:latin typeface="Lobster"/>
                <a:ea typeface="Lobster"/>
                <a:cs typeface="Lobster"/>
                <a:sym typeface="Lobster"/>
              </a:rPr>
            </a:br>
            <a:r>
              <a:rPr lang="en">
                <a:solidFill>
                  <a:srgbClr val="4A86E8"/>
                </a:solidFill>
                <a:latin typeface="Lobster"/>
                <a:ea typeface="Lobster"/>
                <a:cs typeface="Lobster"/>
                <a:sym typeface="Lobster"/>
              </a:rPr>
              <a:t>D.password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FF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On-screen Show (16:9)</PresentationFormat>
  <Paragraphs>21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Lobster</vt:lpstr>
      <vt:lpstr>Arial</vt:lpstr>
      <vt:lpstr>simple-light-2</vt:lpstr>
      <vt:lpstr>#1503 What is a password?</vt:lpstr>
      <vt:lpstr>What is a password?</vt:lpstr>
      <vt:lpstr>How can you create a strong password?</vt:lpstr>
      <vt:lpstr>How can you remember all of your passwords?</vt:lpstr>
      <vt:lpstr>Interesting facts.</vt:lpstr>
      <vt:lpstr>How long should a password be. </vt:lpstr>
      <vt:lpstr>Which of following would be a good basis for a  password.</vt:lpstr>
      <vt:lpstr>Which of the the following is arguably the weakest password you could use?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#1503 What is a password?</dc:title>
  <dc:creator>CS-ISD</dc:creator>
  <cp:lastModifiedBy>CS-ISD</cp:lastModifiedBy>
  <cp:revision>1</cp:revision>
  <dcterms:modified xsi:type="dcterms:W3CDTF">2015-11-19T15:29:01Z</dcterms:modified>
</cp:coreProperties>
</file>