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ermanent Marker" panose="020B0604020202020204" charset="0"/>
      <p:regular r:id="rId11"/>
    </p:embeddedFont>
    <p:embeddedFont>
      <p:font typeface="Handlee" panose="020B0604020202020204" charset="0"/>
      <p:regular r:id="rId12"/>
    </p:embeddedFont>
    <p:embeddedFont>
      <p:font typeface="Chewy" panose="020B0604020202020204" charset="0"/>
      <p:regular r:id="rId13"/>
    </p:embeddedFont>
    <p:embeddedFont>
      <p:font typeface="Old Standard TT" panose="020B0604020202020204" charset="0"/>
      <p:regular r:id="rId14"/>
      <p:bold r:id="rId15"/>
      <p:italic r:id="rId1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2222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21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2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2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16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0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37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74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68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4000" b="1"/>
            </a:lvl1pPr>
            <a:lvl2pPr algn="ctr">
              <a:spcBef>
                <a:spcPts val="0"/>
              </a:spcBef>
              <a:buSzPct val="100000"/>
              <a:defRPr sz="14000" b="1"/>
            </a:lvl2pPr>
            <a:lvl3pPr algn="ctr">
              <a:spcBef>
                <a:spcPts val="0"/>
              </a:spcBef>
              <a:buSzPct val="100000"/>
              <a:defRPr sz="14000" b="1"/>
            </a:lvl3pPr>
            <a:lvl4pPr algn="ctr">
              <a:spcBef>
                <a:spcPts val="0"/>
              </a:spcBef>
              <a:buSzPct val="100000"/>
              <a:defRPr sz="14000" b="1"/>
            </a:lvl4pPr>
            <a:lvl5pPr algn="ctr">
              <a:spcBef>
                <a:spcPts val="0"/>
              </a:spcBef>
              <a:buSzPct val="100000"/>
              <a:defRPr sz="14000" b="1"/>
            </a:lvl5pPr>
            <a:lvl6pPr algn="ctr">
              <a:spcBef>
                <a:spcPts val="0"/>
              </a:spcBef>
              <a:buSzPct val="100000"/>
              <a:defRPr sz="14000" b="1"/>
            </a:lvl6pPr>
            <a:lvl7pPr algn="ctr">
              <a:spcBef>
                <a:spcPts val="0"/>
              </a:spcBef>
              <a:buSzPct val="100000"/>
              <a:defRPr sz="14000" b="1"/>
            </a:lvl7pPr>
            <a:lvl8pPr algn="ctr">
              <a:spcBef>
                <a:spcPts val="0"/>
              </a:spcBef>
              <a:buSzPct val="100000"/>
              <a:defRPr sz="14000" b="1"/>
            </a:lvl8pPr>
            <a:lvl9pPr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0.jpg"/><Relationship Id="rId4" Type="http://schemas.openxmlformats.org/officeDocument/2006/relationships/image" Target="../media/image2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7B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12700" y="2623500"/>
            <a:ext cx="8118599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#209 What Is Mustard Made Of 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10700" y="36828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By: Valeria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825" y="4966924"/>
            <a:ext cx="162074" cy="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B14BFF"/>
                </a:solidFill>
              </a:rPr>
              <a:t>What is mustard made of 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520599" cy="351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5BFF7E"/>
                </a:solidFill>
              </a:rPr>
              <a:t>Mustard is made with mustard powder/mustard seeds,water,wine,vinegar and</a:t>
            </a:r>
            <a:r>
              <a:rPr lang="en" sz="2400"/>
              <a:t> </a:t>
            </a:r>
            <a:r>
              <a:rPr lang="en" sz="2400">
                <a:solidFill>
                  <a:srgbClr val="5BFF7E"/>
                </a:solidFill>
              </a:rPr>
              <a:t>turmeric.</a:t>
            </a:r>
            <a:r>
              <a:rPr lang="en" sz="2400"/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50" y="2023925"/>
            <a:ext cx="1783549" cy="1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00" y="3509850"/>
            <a:ext cx="1783549" cy="15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2550" y="2126875"/>
            <a:ext cx="1674875" cy="138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937" y="3602225"/>
            <a:ext cx="1896600" cy="13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4337" y="3602220"/>
            <a:ext cx="1783549" cy="13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8662" y="2075925"/>
            <a:ext cx="1783524" cy="133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3425" y="1988675"/>
            <a:ext cx="1291899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16575" y="1211601"/>
            <a:ext cx="1783550" cy="219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">
            <a:off x="6223099" y="3923774"/>
            <a:ext cx="2743199" cy="105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D6B">
            <a:alpha val="657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68175" y="341475"/>
            <a:ext cx="86606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8500FF"/>
                </a:solidFill>
              </a:rPr>
              <a:t>How many mustard seeds are in a typical jar of</a:t>
            </a:r>
            <a:r>
              <a:rPr lang="en">
                <a:solidFill>
                  <a:srgbClr val="5BFF7E"/>
                </a:solidFill>
                <a:highlight>
                  <a:srgbClr val="2FBD6B"/>
                </a:highlight>
              </a:rPr>
              <a:t> </a:t>
            </a:r>
            <a:r>
              <a:rPr lang="en">
                <a:solidFill>
                  <a:srgbClr val="8500FF"/>
                </a:solidFill>
              </a:rPr>
              <a:t>mustard 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3400" y="1321225"/>
            <a:ext cx="8520599" cy="321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10CB"/>
                </a:solidFill>
              </a:rPr>
              <a:t>Theres 1,000 mustard seeds in a typical jar of mustard.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0" y="2683637"/>
            <a:ext cx="2932649" cy="19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736" y="2624735"/>
            <a:ext cx="3109575" cy="206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35517">
            <a:off x="9433919" y="1131915"/>
            <a:ext cx="53762" cy="6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8275" y="2594675"/>
            <a:ext cx="2462449" cy="21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9331950" y="2151750"/>
            <a:ext cx="803400" cy="4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4756F"/>
                </a:solidFill>
              </a:rPr>
              <a:t> </a:t>
            </a:r>
            <a:r>
              <a:rPr lang="en">
                <a:solidFill>
                  <a:srgbClr val="FFFF00"/>
                </a:solidFill>
              </a:rPr>
              <a:t>What gives yellow mustard its bright coloring 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FFB2"/>
                </a:solidFill>
              </a:rPr>
              <a:t>Mustard gets its bright coloring from brown or black mustard seeds are used,or if certain types of wine are mixed with mustard powder,the resulting mustard may be gold or brown.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0" y="2189775"/>
            <a:ext cx="1809349" cy="13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400" y="1946525"/>
            <a:ext cx="1737525" cy="13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5012" y="1918423"/>
            <a:ext cx="2059823" cy="15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4325" y="1918425"/>
            <a:ext cx="1933775" cy="13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537" y="3594500"/>
            <a:ext cx="168617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2512" y="3484075"/>
            <a:ext cx="1737525" cy="13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5863" y="3594499"/>
            <a:ext cx="1809349" cy="135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20575" y="3347600"/>
            <a:ext cx="1737524" cy="17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Interesting facts.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9607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5BFF7E"/>
                </a:solidFill>
              </a:rPr>
              <a:t>Mustard seeds are white,brown,or black.                                                                 Those tiny seeds eventually grow into mustard plants that can be quite tall.           Some mustard plants are grown for their leaves,which are eaten as a vegetables.         Romans were the first ones to make and use mustard as a condiment.</a:t>
            </a:r>
            <a:r>
              <a:rPr lang="en"/>
              <a:t>e          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00" y="2437425"/>
            <a:ext cx="1632425" cy="24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562" y="2656112"/>
            <a:ext cx="1880075" cy="20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549738" y="3650562"/>
            <a:ext cx="1183224" cy="132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000724" y="2993100"/>
            <a:ext cx="2346725" cy="13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4787" y="2437424"/>
            <a:ext cx="1638499" cy="99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1125" y="122850"/>
            <a:ext cx="8520599" cy="613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3"/>
                </a:solidFill>
                <a:latin typeface="Handlee"/>
                <a:ea typeface="Handlee"/>
                <a:cs typeface="Handlee"/>
                <a:sym typeface="Handlee"/>
              </a:rPr>
              <a:t>A typical eight-ounce jar of mustard requires </a:t>
            </a:r>
            <a:r>
              <a:rPr lang="en" u="sng">
                <a:solidFill>
                  <a:srgbClr val="00FFF3"/>
                </a:solidFill>
                <a:latin typeface="Handlee"/>
                <a:ea typeface="Handlee"/>
                <a:cs typeface="Handlee"/>
                <a:sym typeface="Handlee"/>
              </a:rPr>
              <a:t>about how many mustard seeds 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862025" y="664325"/>
            <a:ext cx="1437600" cy="19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.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06750" y="1379325"/>
            <a:ext cx="2810099" cy="7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a. </a:t>
            </a: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100</a:t>
            </a: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06750" y="1905525"/>
            <a:ext cx="29391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b. </a:t>
            </a: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1,000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06750" y="2978025"/>
            <a:ext cx="3375900" cy="10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d.  </a:t>
            </a: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100,000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06750" y="2451600"/>
            <a:ext cx="3127800" cy="7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c.  </a:t>
            </a: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10,000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24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62100" y="1918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3"/>
                </a:solidFill>
                <a:latin typeface="Handlee"/>
                <a:ea typeface="Handlee"/>
                <a:cs typeface="Handlee"/>
                <a:sym typeface="Handlee"/>
              </a:rPr>
              <a:t>The bright yellow color of common yellow mustard comes from adding what yellow spice?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4975"/>
            <a:ext cx="8520599" cy="382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7FFF3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  </a:t>
            </a:r>
            <a:r>
              <a:rPr lang="en" sz="24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cinnamon </a:t>
            </a:r>
            <a:r>
              <a:rPr lang="en" sz="2400">
                <a:solidFill>
                  <a:srgbClr val="4F3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                                                                                                           </a:t>
            </a:r>
            <a:r>
              <a:rPr lang="en" sz="2400">
                <a:solidFill>
                  <a:srgbClr val="7FFF3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68200" y="2094225"/>
            <a:ext cx="11400" cy="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067300" y="805025"/>
            <a:ext cx="149699" cy="25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75" y="1606675"/>
            <a:ext cx="503274" cy="52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75" y="2410500"/>
            <a:ext cx="966549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425" y="2410500"/>
            <a:ext cx="573799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625" y="3428650"/>
            <a:ext cx="900799" cy="6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4425" y="3472299"/>
            <a:ext cx="805637" cy="5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130912" y="2830475"/>
            <a:ext cx="69000" cy="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145F25"/>
              </a:solidFill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60275" y="2140250"/>
            <a:ext cx="11400" cy="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68200" y="1957150"/>
            <a:ext cx="2082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7FFF3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 </a:t>
            </a:r>
            <a:r>
              <a:rPr lang="en" sz="24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sugar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0275" y="2934225"/>
            <a:ext cx="2036700" cy="4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7FFF3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 </a:t>
            </a:r>
            <a:r>
              <a:rPr lang="en" sz="24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thyme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60275" y="3901225"/>
            <a:ext cx="2612100" cy="66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7FFF3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 </a:t>
            </a:r>
            <a:r>
              <a:rPr lang="en" sz="24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turmeric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0074" y="3357600"/>
            <a:ext cx="805650" cy="75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800" y="4359500"/>
            <a:ext cx="1066606" cy="5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26225" y="4359512"/>
            <a:ext cx="1372649" cy="6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4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4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FF3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72600"/>
            <a:ext cx="8520599" cy="89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8500FF"/>
                </a:solidFill>
                <a:latin typeface="Handlee"/>
                <a:ea typeface="Handlee"/>
                <a:cs typeface="Handlee"/>
                <a:sym typeface="Handlee"/>
              </a:rPr>
              <a:t>Which ancient peoples were likely the first to make and use mustard as a condiment ?   </a:t>
            </a:r>
            <a:r>
              <a:rPr lang="en" sz="3600">
                <a:solidFill>
                  <a:srgbClr val="8500FF"/>
                </a:solidFill>
              </a:rPr>
              <a:t>                     </a:t>
            </a:r>
            <a:r>
              <a:rPr lang="en">
                <a:solidFill>
                  <a:srgbClr val="8500FF"/>
                </a:solidFill>
              </a:rPr>
              <a:t> </a:t>
            </a:r>
            <a:r>
              <a:rPr lang="en"/>
              <a:t>                                                  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84100" y="1232375"/>
            <a:ext cx="8436899" cy="352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</a:t>
            </a:r>
            <a:r>
              <a:rPr lang="en" sz="24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Romans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666666"/>
                </a:solidFill>
              </a:rPr>
              <a:t>  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11469650" y="1858175"/>
            <a:ext cx="1104600" cy="11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" flipH="1">
            <a:off x="449527" y="1648845"/>
            <a:ext cx="664700" cy="65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200" y="1689727"/>
            <a:ext cx="664699" cy="57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 rot="2000850">
            <a:off x="4706214" y="2695835"/>
            <a:ext cx="55665" cy="54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311687" y="2188287"/>
            <a:ext cx="1818000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</a:t>
            </a:r>
            <a:r>
              <a:rPr lang="en" sz="24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greeks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163674" y="2606850"/>
            <a:ext cx="576475" cy="4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625" y="2685054"/>
            <a:ext cx="509949" cy="3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84099" y="3021372"/>
            <a:ext cx="3498000" cy="10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 </a:t>
            </a:r>
            <a:r>
              <a:rPr lang="en" sz="24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egyptians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300" y="3449900"/>
            <a:ext cx="674521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1175" y="3488377"/>
            <a:ext cx="787553" cy="5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23162" y="3812775"/>
            <a:ext cx="2257499" cy="65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 </a:t>
            </a:r>
            <a:r>
              <a:rPr lang="en" sz="24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norwegians</a:t>
            </a:r>
            <a:r>
              <a:rPr lang="en" sz="3000">
                <a:solidFill>
                  <a:srgbClr val="FF10C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300" y="4372266"/>
            <a:ext cx="787550" cy="57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39325" y="4342627"/>
            <a:ext cx="956206" cy="57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Permanent Marker</vt:lpstr>
      <vt:lpstr>Handlee</vt:lpstr>
      <vt:lpstr>Chewy</vt:lpstr>
      <vt:lpstr>Old Standard TT</vt:lpstr>
      <vt:lpstr>Arial</vt:lpstr>
      <vt:lpstr>paperback</vt:lpstr>
      <vt:lpstr>#209 What Is Mustard Made Of ?</vt:lpstr>
      <vt:lpstr>What is mustard made of ?</vt:lpstr>
      <vt:lpstr>How many mustard seeds are in a typical jar of mustard ?</vt:lpstr>
      <vt:lpstr> What gives yellow mustard its bright coloring ?</vt:lpstr>
      <vt:lpstr>Interesting facts.</vt:lpstr>
      <vt:lpstr>A typical eight-ounce jar of mustard requires about how many mustard seeds ?</vt:lpstr>
      <vt:lpstr>The bright yellow color of common yellow mustard comes from adding what yellow spice? </vt:lpstr>
      <vt:lpstr>Which ancient peoples were likely the first to make and use mustard as a condiment ?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#209 What Is Mustard Made Of ?</dc:title>
  <dc:creator>CS-ISD</dc:creator>
  <cp:lastModifiedBy>CS-ISD</cp:lastModifiedBy>
  <cp:revision>1</cp:revision>
  <dcterms:modified xsi:type="dcterms:W3CDTF">2015-11-19T15:26:58Z</dcterms:modified>
</cp:coreProperties>
</file>